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4"/>
    <p:sldMasterId id="2147483663" r:id="rId5"/>
    <p:sldMasterId id="2147483669" r:id="rId6"/>
  </p:sldMasterIdLst>
  <p:notesMasterIdLst>
    <p:notesMasterId r:id="rId15"/>
  </p:notesMasterIdLst>
  <p:sldIdLst>
    <p:sldId id="257" r:id="rId7"/>
    <p:sldId id="279" r:id="rId8"/>
    <p:sldId id="275" r:id="rId9"/>
    <p:sldId id="276" r:id="rId10"/>
    <p:sldId id="277" r:id="rId11"/>
    <p:sldId id="268" r:id="rId12"/>
    <p:sldId id="269"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D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13" autoAdjust="0"/>
  </p:normalViewPr>
  <p:slideViewPr>
    <p:cSldViewPr snapToGrid="0">
      <p:cViewPr varScale="1">
        <p:scale>
          <a:sx n="62" d="100"/>
          <a:sy n="62" d="100"/>
        </p:scale>
        <p:origin x="208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05777-EB75-EF4C-9A66-49B54B674729}"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15A77-D8FE-604E-A7CD-3B05D93F5CE2}" type="slidenum">
              <a:rPr lang="en-US" smtClean="0"/>
              <a:t>‹#›</a:t>
            </a:fld>
            <a:endParaRPr lang="en-US"/>
          </a:p>
        </p:txBody>
      </p:sp>
    </p:spTree>
    <p:extLst>
      <p:ext uri="{BB962C8B-B14F-4D97-AF65-F5344CB8AC3E}">
        <p14:creationId xmlns:p14="http://schemas.microsoft.com/office/powerpoint/2010/main" val="7151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15A77-D8FE-604E-A7CD-3B05D93F5CE2}" type="slidenum">
              <a:rPr lang="en-US" smtClean="0"/>
              <a:t>2</a:t>
            </a:fld>
            <a:endParaRPr lang="en-US"/>
          </a:p>
        </p:txBody>
      </p:sp>
    </p:spTree>
    <p:extLst>
      <p:ext uri="{BB962C8B-B14F-4D97-AF65-F5344CB8AC3E}">
        <p14:creationId xmlns:p14="http://schemas.microsoft.com/office/powerpoint/2010/main" val="101687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3</a:t>
            </a:fld>
            <a:endParaRPr lang="en-US"/>
          </a:p>
        </p:txBody>
      </p:sp>
    </p:spTree>
    <p:extLst>
      <p:ext uri="{BB962C8B-B14F-4D97-AF65-F5344CB8AC3E}">
        <p14:creationId xmlns:p14="http://schemas.microsoft.com/office/powerpoint/2010/main" val="157252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4</a:t>
            </a:fld>
            <a:endParaRPr lang="en-US"/>
          </a:p>
        </p:txBody>
      </p:sp>
    </p:spTree>
    <p:extLst>
      <p:ext uri="{BB962C8B-B14F-4D97-AF65-F5344CB8AC3E}">
        <p14:creationId xmlns:p14="http://schemas.microsoft.com/office/powerpoint/2010/main" val="230026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5</a:t>
            </a:fld>
            <a:endParaRPr lang="en-US"/>
          </a:p>
        </p:txBody>
      </p:sp>
    </p:spTree>
    <p:extLst>
      <p:ext uri="{BB962C8B-B14F-4D97-AF65-F5344CB8AC3E}">
        <p14:creationId xmlns:p14="http://schemas.microsoft.com/office/powerpoint/2010/main" val="359532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6</a:t>
            </a:fld>
            <a:endParaRPr lang="en-US"/>
          </a:p>
        </p:txBody>
      </p:sp>
    </p:spTree>
    <p:extLst>
      <p:ext uri="{BB962C8B-B14F-4D97-AF65-F5344CB8AC3E}">
        <p14:creationId xmlns:p14="http://schemas.microsoft.com/office/powerpoint/2010/main" val="121674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7</a:t>
            </a:fld>
            <a:endParaRPr lang="en-US"/>
          </a:p>
        </p:txBody>
      </p:sp>
    </p:spTree>
    <p:extLst>
      <p:ext uri="{BB962C8B-B14F-4D97-AF65-F5344CB8AC3E}">
        <p14:creationId xmlns:p14="http://schemas.microsoft.com/office/powerpoint/2010/main" val="40394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8</a:t>
            </a:fld>
            <a:endParaRPr lang="en-US"/>
          </a:p>
        </p:txBody>
      </p:sp>
    </p:spTree>
    <p:extLst>
      <p:ext uri="{BB962C8B-B14F-4D97-AF65-F5344CB8AC3E}">
        <p14:creationId xmlns:p14="http://schemas.microsoft.com/office/powerpoint/2010/main" val="224593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115A77-D8FE-604E-A7CD-3B05D93F5CE2}" type="slidenum">
              <a:rPr lang="en-US" smtClean="0"/>
              <a:t>9</a:t>
            </a:fld>
            <a:endParaRPr lang="en-US"/>
          </a:p>
        </p:txBody>
      </p:sp>
    </p:spTree>
    <p:extLst>
      <p:ext uri="{BB962C8B-B14F-4D97-AF65-F5344CB8AC3E}">
        <p14:creationId xmlns:p14="http://schemas.microsoft.com/office/powerpoint/2010/main" val="9345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80.emf"/><Relationship Id="rId18" Type="http://schemas.openxmlformats.org/officeDocument/2006/relationships/image" Target="../media/image85.emf"/><Relationship Id="rId26" Type="http://schemas.openxmlformats.org/officeDocument/2006/relationships/image" Target="../media/image93.emf"/><Relationship Id="rId3" Type="http://schemas.openxmlformats.org/officeDocument/2006/relationships/image" Target="../media/image70.emf"/><Relationship Id="rId21" Type="http://schemas.openxmlformats.org/officeDocument/2006/relationships/image" Target="../media/image88.emf"/><Relationship Id="rId7" Type="http://schemas.openxmlformats.org/officeDocument/2006/relationships/image" Target="../media/image74.emf"/><Relationship Id="rId12" Type="http://schemas.openxmlformats.org/officeDocument/2006/relationships/image" Target="../media/image79.emf"/><Relationship Id="rId17" Type="http://schemas.openxmlformats.org/officeDocument/2006/relationships/image" Target="../media/image84.emf"/><Relationship Id="rId25" Type="http://schemas.openxmlformats.org/officeDocument/2006/relationships/image" Target="../media/image92.emf"/><Relationship Id="rId33" Type="http://schemas.openxmlformats.org/officeDocument/2006/relationships/image" Target="../media/image100.emf"/><Relationship Id="rId2" Type="http://schemas.openxmlformats.org/officeDocument/2006/relationships/image" Target="../media/image69.emf"/><Relationship Id="rId16" Type="http://schemas.openxmlformats.org/officeDocument/2006/relationships/image" Target="../media/image83.emf"/><Relationship Id="rId20" Type="http://schemas.openxmlformats.org/officeDocument/2006/relationships/image" Target="../media/image87.emf"/><Relationship Id="rId29" Type="http://schemas.openxmlformats.org/officeDocument/2006/relationships/image" Target="../media/image96.emf"/><Relationship Id="rId1" Type="http://schemas.openxmlformats.org/officeDocument/2006/relationships/slideMaster" Target="../slideMasters/slideMaster3.xml"/><Relationship Id="rId6" Type="http://schemas.openxmlformats.org/officeDocument/2006/relationships/image" Target="../media/image73.emf"/><Relationship Id="rId11" Type="http://schemas.openxmlformats.org/officeDocument/2006/relationships/image" Target="../media/image78.emf"/><Relationship Id="rId24" Type="http://schemas.openxmlformats.org/officeDocument/2006/relationships/image" Target="../media/image91.emf"/><Relationship Id="rId32" Type="http://schemas.openxmlformats.org/officeDocument/2006/relationships/image" Target="../media/image99.emf"/><Relationship Id="rId5" Type="http://schemas.openxmlformats.org/officeDocument/2006/relationships/image" Target="../media/image72.emf"/><Relationship Id="rId15" Type="http://schemas.openxmlformats.org/officeDocument/2006/relationships/image" Target="../media/image82.emf"/><Relationship Id="rId23" Type="http://schemas.openxmlformats.org/officeDocument/2006/relationships/image" Target="../media/image90.emf"/><Relationship Id="rId28" Type="http://schemas.openxmlformats.org/officeDocument/2006/relationships/image" Target="../media/image95.emf"/><Relationship Id="rId10" Type="http://schemas.openxmlformats.org/officeDocument/2006/relationships/image" Target="../media/image77.emf"/><Relationship Id="rId19" Type="http://schemas.openxmlformats.org/officeDocument/2006/relationships/image" Target="../media/image86.emf"/><Relationship Id="rId31" Type="http://schemas.openxmlformats.org/officeDocument/2006/relationships/image" Target="../media/image98.emf"/><Relationship Id="rId4" Type="http://schemas.openxmlformats.org/officeDocument/2006/relationships/image" Target="../media/image71.emf"/><Relationship Id="rId9" Type="http://schemas.openxmlformats.org/officeDocument/2006/relationships/image" Target="../media/image76.emf"/><Relationship Id="rId14" Type="http://schemas.openxmlformats.org/officeDocument/2006/relationships/image" Target="../media/image81.emf"/><Relationship Id="rId22" Type="http://schemas.openxmlformats.org/officeDocument/2006/relationships/image" Target="../media/image89.emf"/><Relationship Id="rId27" Type="http://schemas.openxmlformats.org/officeDocument/2006/relationships/image" Target="../media/image94.emf"/><Relationship Id="rId30" Type="http://schemas.openxmlformats.org/officeDocument/2006/relationships/image" Target="../media/image97.emf"/><Relationship Id="rId8" Type="http://schemas.openxmlformats.org/officeDocument/2006/relationships/image" Target="../media/image75.emf"/></Relationships>
</file>

<file path=ppt/slideLayouts/_rels/slideLayout17.xml.rels><?xml version="1.0" encoding="UTF-8" standalone="yes"?>
<Relationships xmlns="http://schemas.openxmlformats.org/package/2006/relationships"><Relationship Id="rId13" Type="http://schemas.openxmlformats.org/officeDocument/2006/relationships/image" Target="../media/image112.emf"/><Relationship Id="rId18" Type="http://schemas.openxmlformats.org/officeDocument/2006/relationships/image" Target="../media/image117.emf"/><Relationship Id="rId26" Type="http://schemas.openxmlformats.org/officeDocument/2006/relationships/image" Target="../media/image125.emf"/><Relationship Id="rId3" Type="http://schemas.openxmlformats.org/officeDocument/2006/relationships/image" Target="../media/image102.emf"/><Relationship Id="rId21" Type="http://schemas.openxmlformats.org/officeDocument/2006/relationships/image" Target="../media/image120.emf"/><Relationship Id="rId7" Type="http://schemas.openxmlformats.org/officeDocument/2006/relationships/image" Target="../media/image106.emf"/><Relationship Id="rId12" Type="http://schemas.openxmlformats.org/officeDocument/2006/relationships/image" Target="../media/image111.emf"/><Relationship Id="rId17" Type="http://schemas.openxmlformats.org/officeDocument/2006/relationships/image" Target="../media/image116.emf"/><Relationship Id="rId25" Type="http://schemas.openxmlformats.org/officeDocument/2006/relationships/image" Target="../media/image124.emf"/><Relationship Id="rId33" Type="http://schemas.openxmlformats.org/officeDocument/2006/relationships/image" Target="../media/image132.emf"/><Relationship Id="rId2" Type="http://schemas.openxmlformats.org/officeDocument/2006/relationships/image" Target="../media/image101.emf"/><Relationship Id="rId16" Type="http://schemas.openxmlformats.org/officeDocument/2006/relationships/image" Target="../media/image115.emf"/><Relationship Id="rId20" Type="http://schemas.openxmlformats.org/officeDocument/2006/relationships/image" Target="../media/image119.emf"/><Relationship Id="rId29" Type="http://schemas.openxmlformats.org/officeDocument/2006/relationships/image" Target="../media/image128.emf"/><Relationship Id="rId1" Type="http://schemas.openxmlformats.org/officeDocument/2006/relationships/slideMaster" Target="../slideMasters/slideMaster3.xml"/><Relationship Id="rId6" Type="http://schemas.openxmlformats.org/officeDocument/2006/relationships/image" Target="../media/image105.emf"/><Relationship Id="rId11" Type="http://schemas.openxmlformats.org/officeDocument/2006/relationships/image" Target="../media/image110.emf"/><Relationship Id="rId24" Type="http://schemas.openxmlformats.org/officeDocument/2006/relationships/image" Target="../media/image123.emf"/><Relationship Id="rId32" Type="http://schemas.openxmlformats.org/officeDocument/2006/relationships/image" Target="../media/image131.emf"/><Relationship Id="rId5" Type="http://schemas.openxmlformats.org/officeDocument/2006/relationships/image" Target="../media/image104.emf"/><Relationship Id="rId15" Type="http://schemas.openxmlformats.org/officeDocument/2006/relationships/image" Target="../media/image114.emf"/><Relationship Id="rId23" Type="http://schemas.openxmlformats.org/officeDocument/2006/relationships/image" Target="../media/image122.emf"/><Relationship Id="rId28" Type="http://schemas.openxmlformats.org/officeDocument/2006/relationships/image" Target="../media/image127.emf"/><Relationship Id="rId10" Type="http://schemas.openxmlformats.org/officeDocument/2006/relationships/image" Target="../media/image109.emf"/><Relationship Id="rId19" Type="http://schemas.openxmlformats.org/officeDocument/2006/relationships/image" Target="../media/image118.emf"/><Relationship Id="rId31" Type="http://schemas.openxmlformats.org/officeDocument/2006/relationships/image" Target="../media/image130.emf"/><Relationship Id="rId4" Type="http://schemas.openxmlformats.org/officeDocument/2006/relationships/image" Target="../media/image103.emf"/><Relationship Id="rId9" Type="http://schemas.openxmlformats.org/officeDocument/2006/relationships/image" Target="../media/image108.emf"/><Relationship Id="rId14" Type="http://schemas.openxmlformats.org/officeDocument/2006/relationships/image" Target="../media/image113.emf"/><Relationship Id="rId22" Type="http://schemas.openxmlformats.org/officeDocument/2006/relationships/image" Target="../media/image121.emf"/><Relationship Id="rId27" Type="http://schemas.openxmlformats.org/officeDocument/2006/relationships/image" Target="../media/image126.emf"/><Relationship Id="rId30" Type="http://schemas.openxmlformats.org/officeDocument/2006/relationships/image" Target="../media/image129.emf"/><Relationship Id="rId8" Type="http://schemas.openxmlformats.org/officeDocument/2006/relationships/image" Target="../media/image107.emf"/></Relationships>
</file>

<file path=ppt/slideLayouts/_rels/slideLayout18.xml.rels><?xml version="1.0" encoding="UTF-8" standalone="yes"?>
<Relationships xmlns="http://schemas.openxmlformats.org/package/2006/relationships"><Relationship Id="rId13" Type="http://schemas.openxmlformats.org/officeDocument/2006/relationships/image" Target="../media/image144.emf"/><Relationship Id="rId18" Type="http://schemas.openxmlformats.org/officeDocument/2006/relationships/image" Target="../media/image149.emf"/><Relationship Id="rId26" Type="http://schemas.openxmlformats.org/officeDocument/2006/relationships/image" Target="../media/image157.emf"/><Relationship Id="rId3" Type="http://schemas.openxmlformats.org/officeDocument/2006/relationships/image" Target="../media/image134.emf"/><Relationship Id="rId21" Type="http://schemas.openxmlformats.org/officeDocument/2006/relationships/image" Target="../media/image152.emf"/><Relationship Id="rId7" Type="http://schemas.openxmlformats.org/officeDocument/2006/relationships/image" Target="../media/image138.emf"/><Relationship Id="rId12" Type="http://schemas.openxmlformats.org/officeDocument/2006/relationships/image" Target="../media/image143.emf"/><Relationship Id="rId17" Type="http://schemas.openxmlformats.org/officeDocument/2006/relationships/image" Target="../media/image148.emf"/><Relationship Id="rId25" Type="http://schemas.openxmlformats.org/officeDocument/2006/relationships/image" Target="../media/image156.emf"/><Relationship Id="rId33" Type="http://schemas.openxmlformats.org/officeDocument/2006/relationships/image" Target="../media/image164.emf"/><Relationship Id="rId2" Type="http://schemas.openxmlformats.org/officeDocument/2006/relationships/image" Target="../media/image133.emf"/><Relationship Id="rId16" Type="http://schemas.openxmlformats.org/officeDocument/2006/relationships/image" Target="../media/image147.emf"/><Relationship Id="rId20" Type="http://schemas.openxmlformats.org/officeDocument/2006/relationships/image" Target="../media/image151.emf"/><Relationship Id="rId29" Type="http://schemas.openxmlformats.org/officeDocument/2006/relationships/image" Target="../media/image160.emf"/><Relationship Id="rId1" Type="http://schemas.openxmlformats.org/officeDocument/2006/relationships/slideMaster" Target="../slideMasters/slideMaster3.xml"/><Relationship Id="rId6" Type="http://schemas.openxmlformats.org/officeDocument/2006/relationships/image" Target="../media/image137.emf"/><Relationship Id="rId11" Type="http://schemas.openxmlformats.org/officeDocument/2006/relationships/image" Target="../media/image142.emf"/><Relationship Id="rId24" Type="http://schemas.openxmlformats.org/officeDocument/2006/relationships/image" Target="../media/image155.emf"/><Relationship Id="rId32" Type="http://schemas.openxmlformats.org/officeDocument/2006/relationships/image" Target="../media/image163.emf"/><Relationship Id="rId5" Type="http://schemas.openxmlformats.org/officeDocument/2006/relationships/image" Target="../media/image136.emf"/><Relationship Id="rId15" Type="http://schemas.openxmlformats.org/officeDocument/2006/relationships/image" Target="../media/image146.emf"/><Relationship Id="rId23" Type="http://schemas.openxmlformats.org/officeDocument/2006/relationships/image" Target="../media/image154.emf"/><Relationship Id="rId28" Type="http://schemas.openxmlformats.org/officeDocument/2006/relationships/image" Target="../media/image159.emf"/><Relationship Id="rId10" Type="http://schemas.openxmlformats.org/officeDocument/2006/relationships/image" Target="../media/image141.emf"/><Relationship Id="rId19" Type="http://schemas.openxmlformats.org/officeDocument/2006/relationships/image" Target="../media/image150.emf"/><Relationship Id="rId31" Type="http://schemas.openxmlformats.org/officeDocument/2006/relationships/image" Target="../media/image162.emf"/><Relationship Id="rId4" Type="http://schemas.openxmlformats.org/officeDocument/2006/relationships/image" Target="../media/image135.emf"/><Relationship Id="rId9" Type="http://schemas.openxmlformats.org/officeDocument/2006/relationships/image" Target="../media/image140.emf"/><Relationship Id="rId14" Type="http://schemas.openxmlformats.org/officeDocument/2006/relationships/image" Target="../media/image145.emf"/><Relationship Id="rId22" Type="http://schemas.openxmlformats.org/officeDocument/2006/relationships/image" Target="../media/image153.emf"/><Relationship Id="rId27" Type="http://schemas.openxmlformats.org/officeDocument/2006/relationships/image" Target="../media/image158.emf"/><Relationship Id="rId30" Type="http://schemas.openxmlformats.org/officeDocument/2006/relationships/image" Target="../media/image161.emf"/><Relationship Id="rId8" Type="http://schemas.openxmlformats.org/officeDocument/2006/relationships/image" Target="../media/image13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16.emf"/><Relationship Id="rId18" Type="http://schemas.openxmlformats.org/officeDocument/2006/relationships/image" Target="../media/image21.emf"/><Relationship Id="rId26" Type="http://schemas.openxmlformats.org/officeDocument/2006/relationships/image" Target="../media/image29.emf"/><Relationship Id="rId3" Type="http://schemas.openxmlformats.org/officeDocument/2006/relationships/image" Target="../media/image6.emf"/><Relationship Id="rId21" Type="http://schemas.openxmlformats.org/officeDocument/2006/relationships/image" Target="../media/image24.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5" Type="http://schemas.openxmlformats.org/officeDocument/2006/relationships/image" Target="../media/image28.emf"/><Relationship Id="rId33" Type="http://schemas.openxmlformats.org/officeDocument/2006/relationships/image" Target="../media/image36.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29" Type="http://schemas.openxmlformats.org/officeDocument/2006/relationships/image" Target="../media/image32.emf"/><Relationship Id="rId1" Type="http://schemas.openxmlformats.org/officeDocument/2006/relationships/slideMaster" Target="../slideMasters/slideMaster2.xml"/><Relationship Id="rId6" Type="http://schemas.openxmlformats.org/officeDocument/2006/relationships/image" Target="../media/image9.emf"/><Relationship Id="rId11" Type="http://schemas.openxmlformats.org/officeDocument/2006/relationships/image" Target="../media/image14.emf"/><Relationship Id="rId24" Type="http://schemas.openxmlformats.org/officeDocument/2006/relationships/image" Target="../media/image27.emf"/><Relationship Id="rId32" Type="http://schemas.openxmlformats.org/officeDocument/2006/relationships/image" Target="../media/image35.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emf"/><Relationship Id="rId28" Type="http://schemas.openxmlformats.org/officeDocument/2006/relationships/image" Target="../media/image31.emf"/><Relationship Id="rId10" Type="http://schemas.openxmlformats.org/officeDocument/2006/relationships/image" Target="../media/image13.emf"/><Relationship Id="rId19" Type="http://schemas.openxmlformats.org/officeDocument/2006/relationships/image" Target="../media/image22.emf"/><Relationship Id="rId31" Type="http://schemas.openxmlformats.org/officeDocument/2006/relationships/image" Target="../media/image34.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emf"/><Relationship Id="rId27" Type="http://schemas.openxmlformats.org/officeDocument/2006/relationships/image" Target="../media/image30.emf"/><Relationship Id="rId30" Type="http://schemas.openxmlformats.org/officeDocument/2006/relationships/image" Target="../media/image33.emf"/><Relationship Id="rId8"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13" Type="http://schemas.openxmlformats.org/officeDocument/2006/relationships/image" Target="../media/image48.emf"/><Relationship Id="rId18" Type="http://schemas.openxmlformats.org/officeDocument/2006/relationships/image" Target="../media/image53.emf"/><Relationship Id="rId26" Type="http://schemas.openxmlformats.org/officeDocument/2006/relationships/image" Target="../media/image61.emf"/><Relationship Id="rId3" Type="http://schemas.openxmlformats.org/officeDocument/2006/relationships/image" Target="../media/image38.emf"/><Relationship Id="rId21" Type="http://schemas.openxmlformats.org/officeDocument/2006/relationships/image" Target="../media/image56.emf"/><Relationship Id="rId7" Type="http://schemas.openxmlformats.org/officeDocument/2006/relationships/image" Target="../media/image42.emf"/><Relationship Id="rId12" Type="http://schemas.openxmlformats.org/officeDocument/2006/relationships/image" Target="../media/image47.emf"/><Relationship Id="rId17" Type="http://schemas.openxmlformats.org/officeDocument/2006/relationships/image" Target="../media/image52.emf"/><Relationship Id="rId25" Type="http://schemas.openxmlformats.org/officeDocument/2006/relationships/image" Target="../media/image60.emf"/><Relationship Id="rId33" Type="http://schemas.openxmlformats.org/officeDocument/2006/relationships/image" Target="../media/image68.emf"/><Relationship Id="rId2" Type="http://schemas.openxmlformats.org/officeDocument/2006/relationships/image" Target="../media/image37.emf"/><Relationship Id="rId16" Type="http://schemas.openxmlformats.org/officeDocument/2006/relationships/image" Target="../media/image51.emf"/><Relationship Id="rId20" Type="http://schemas.openxmlformats.org/officeDocument/2006/relationships/image" Target="../media/image55.emf"/><Relationship Id="rId29" Type="http://schemas.openxmlformats.org/officeDocument/2006/relationships/image" Target="../media/image64.emf"/><Relationship Id="rId1" Type="http://schemas.openxmlformats.org/officeDocument/2006/relationships/slideMaster" Target="../slideMasters/slideMaster2.xml"/><Relationship Id="rId6" Type="http://schemas.openxmlformats.org/officeDocument/2006/relationships/image" Target="../media/image41.emf"/><Relationship Id="rId11" Type="http://schemas.openxmlformats.org/officeDocument/2006/relationships/image" Target="../media/image46.emf"/><Relationship Id="rId24" Type="http://schemas.openxmlformats.org/officeDocument/2006/relationships/image" Target="../media/image59.emf"/><Relationship Id="rId32" Type="http://schemas.openxmlformats.org/officeDocument/2006/relationships/image" Target="../media/image67.emf"/><Relationship Id="rId5" Type="http://schemas.openxmlformats.org/officeDocument/2006/relationships/image" Target="../media/image40.emf"/><Relationship Id="rId15" Type="http://schemas.openxmlformats.org/officeDocument/2006/relationships/image" Target="../media/image50.emf"/><Relationship Id="rId23" Type="http://schemas.openxmlformats.org/officeDocument/2006/relationships/image" Target="../media/image58.emf"/><Relationship Id="rId28" Type="http://schemas.openxmlformats.org/officeDocument/2006/relationships/image" Target="../media/image63.emf"/><Relationship Id="rId10" Type="http://schemas.openxmlformats.org/officeDocument/2006/relationships/image" Target="../media/image45.emf"/><Relationship Id="rId19" Type="http://schemas.openxmlformats.org/officeDocument/2006/relationships/image" Target="../media/image54.emf"/><Relationship Id="rId31" Type="http://schemas.openxmlformats.org/officeDocument/2006/relationships/image" Target="../media/image66.emf"/><Relationship Id="rId4" Type="http://schemas.openxmlformats.org/officeDocument/2006/relationships/image" Target="../media/image39.emf"/><Relationship Id="rId9" Type="http://schemas.openxmlformats.org/officeDocument/2006/relationships/image" Target="../media/image44.emf"/><Relationship Id="rId14" Type="http://schemas.openxmlformats.org/officeDocument/2006/relationships/image" Target="../media/image49.emf"/><Relationship Id="rId22" Type="http://schemas.openxmlformats.org/officeDocument/2006/relationships/image" Target="../media/image57.emf"/><Relationship Id="rId27" Type="http://schemas.openxmlformats.org/officeDocument/2006/relationships/image" Target="../media/image62.emf"/><Relationship Id="rId30" Type="http://schemas.openxmlformats.org/officeDocument/2006/relationships/image" Target="../media/image65.emf"/><Relationship Id="rId8" Type="http://schemas.openxmlformats.org/officeDocument/2006/relationships/image" Target="../media/image43.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29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rgbClr val="F9F7FF"/>
                </a:solidFill>
                <a:latin typeface="Helvetica" charset="0"/>
                <a:ea typeface="Helvetica" charset="0"/>
                <a:cs typeface="Helvetica" charset="0"/>
              </a:defRPr>
            </a:lvl1pPr>
          </a:lstStyle>
          <a:p>
            <a:pPr lvl="0"/>
            <a:r>
              <a:rPr lang="en-US"/>
              <a:t>TITLE OF PRESENTATION</a:t>
            </a:r>
          </a:p>
          <a:p>
            <a:pPr lvl="0"/>
            <a:r>
              <a:rPr lang="en-US"/>
              <a:t>AND WHAT THIS IS ABOUT</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rgbClr val="F9F7FF"/>
                </a:solidFill>
                <a:latin typeface="Helvetica" charset="0"/>
                <a:ea typeface="Helvetica" charset="0"/>
                <a:cs typeface="Helvetica" charset="0"/>
              </a:defRPr>
            </a:lvl1pPr>
          </a:lstStyle>
          <a:p>
            <a:pPr lvl="0"/>
            <a:r>
              <a:rPr lang="en-US"/>
              <a:t>WITH A SMALL SUB-HEAD</a:t>
            </a:r>
          </a:p>
        </p:txBody>
      </p:sp>
      <p:sp>
        <p:nvSpPr>
          <p:cNvPr id="17"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11162EB3-9C58-B34B-B4D7-582FB9C99DB6}" type="datetime1">
              <a:rPr lang="en-US" smtClean="0"/>
              <a:t>8/2/2023</a:t>
            </a:fld>
            <a:endParaRPr lang="en-US"/>
          </a:p>
        </p:txBody>
      </p:sp>
      <p:sp>
        <p:nvSpPr>
          <p:cNvPr id="18"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7F5729B0-945C-7A4B-8C25-588548B420AE}" type="slidenum">
              <a:rPr lang="en-US" smtClean="0"/>
              <a:pPr/>
              <a:t>‹#›</a:t>
            </a:fld>
            <a:endParaRPr lang="en-US"/>
          </a:p>
        </p:txBody>
      </p:sp>
      <p:sp>
        <p:nvSpPr>
          <p:cNvPr id="19"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
        <p:nvSpPr>
          <p:cNvPr id="7"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a:t>CONTENT HEADLINE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in </a:t>
            </a:r>
            <a:r>
              <a:rPr lang="en-US" err="1"/>
              <a:t>scelerisque</a:t>
            </a:r>
            <a:r>
              <a:rPr lang="en-US"/>
              <a:t> </a:t>
            </a:r>
            <a:r>
              <a:rPr lang="en-US" err="1"/>
              <a:t>nisl</a:t>
            </a:r>
            <a:r>
              <a:rPr lang="en-US"/>
              <a:t>. </a:t>
            </a:r>
            <a:r>
              <a:rPr lang="en-US" err="1"/>
              <a:t>Sed</a:t>
            </a:r>
            <a:r>
              <a:rPr lang="en-US"/>
              <a:t> </a:t>
            </a:r>
            <a:r>
              <a:rPr lang="en-US" err="1"/>
              <a:t>ullamcorper</a:t>
            </a:r>
            <a:r>
              <a:rPr lang="en-US"/>
              <a:t> </a:t>
            </a:r>
            <a:r>
              <a:rPr lang="en-US" err="1"/>
              <a:t>suscipit</a:t>
            </a:r>
            <a:r>
              <a:rPr lang="en-US"/>
              <a:t> </a:t>
            </a:r>
            <a:r>
              <a:rPr lang="en-US" err="1"/>
              <a:t>risus</a:t>
            </a:r>
            <a:r>
              <a:rPr lang="en-US"/>
              <a:t>, </a:t>
            </a:r>
            <a:r>
              <a:rPr lang="en-US" err="1"/>
              <a:t>nec</a:t>
            </a:r>
            <a:r>
              <a:rPr lang="en-US"/>
              <a:t> </a:t>
            </a:r>
            <a:r>
              <a:rPr lang="en-US" err="1"/>
              <a:t>tincidunt</a:t>
            </a:r>
            <a:r>
              <a:rPr lang="en-US"/>
              <a:t> </a:t>
            </a:r>
            <a:r>
              <a:rPr lang="en-US" err="1"/>
              <a:t>risus</a:t>
            </a:r>
            <a:r>
              <a:rPr lang="en-US"/>
              <a:t> </a:t>
            </a:r>
            <a:r>
              <a:rPr lang="en-US" err="1"/>
              <a:t>tristique</a:t>
            </a:r>
            <a:r>
              <a:rPr lang="en-US"/>
              <a:t> et. </a:t>
            </a:r>
            <a:r>
              <a:rPr lang="en-US" err="1"/>
              <a:t>Etiam</a:t>
            </a:r>
            <a:r>
              <a:rPr lang="en-US"/>
              <a:t> </a:t>
            </a:r>
            <a:r>
              <a:rPr lang="en-US" err="1"/>
              <a:t>dapibus</a:t>
            </a:r>
            <a:r>
              <a:rPr lang="en-US"/>
              <a:t> </a:t>
            </a:r>
            <a:r>
              <a:rPr lang="en-US" err="1"/>
              <a:t>diam</a:t>
            </a:r>
            <a:r>
              <a:rPr lang="en-US"/>
              <a:t> id </a:t>
            </a:r>
            <a:r>
              <a:rPr lang="en-US" err="1"/>
              <a:t>nisl</a:t>
            </a:r>
            <a:r>
              <a:rPr lang="en-US"/>
              <a:t> </a:t>
            </a:r>
            <a:r>
              <a:rPr lang="en-US" err="1"/>
              <a:t>accumsan</a:t>
            </a:r>
            <a:r>
              <a:rPr lang="en-US"/>
              <a:t>, </a:t>
            </a:r>
            <a:r>
              <a:rPr lang="en-US" err="1"/>
              <a:t>eu</a:t>
            </a:r>
            <a:r>
              <a:rPr lang="en-US"/>
              <a:t> </a:t>
            </a:r>
            <a:r>
              <a:rPr lang="en-US" err="1"/>
              <a:t>placerat</a:t>
            </a:r>
            <a:r>
              <a:rPr lang="en-US"/>
              <a:t> </a:t>
            </a:r>
            <a:r>
              <a:rPr lang="en-US" err="1"/>
              <a:t>sapien</a:t>
            </a:r>
            <a:r>
              <a:rPr lang="en-US"/>
              <a:t> tempus. Maecenas ligula ipsum, </a:t>
            </a:r>
            <a:r>
              <a:rPr lang="en-US" err="1"/>
              <a:t>finibus</a:t>
            </a:r>
            <a:r>
              <a:rPr lang="en-US"/>
              <a:t> </a:t>
            </a:r>
            <a:r>
              <a:rPr lang="en-US" err="1"/>
              <a:t>ut</a:t>
            </a:r>
            <a:r>
              <a:rPr lang="en-US"/>
              <a:t> semper at, </a:t>
            </a:r>
            <a:r>
              <a:rPr lang="en-US" err="1"/>
              <a:t>tristique</a:t>
            </a:r>
            <a:r>
              <a:rPr lang="en-US"/>
              <a:t> </a:t>
            </a:r>
            <a:r>
              <a:rPr lang="en-US" err="1"/>
              <a:t>sed</a:t>
            </a:r>
            <a:r>
              <a:rPr lang="en-US"/>
              <a:t> </a:t>
            </a:r>
            <a:r>
              <a:rPr lang="en-US" err="1"/>
              <a:t>leo</a:t>
            </a:r>
            <a:r>
              <a:rPr lang="en-US"/>
              <a:t>. </a:t>
            </a:r>
            <a:r>
              <a:rPr lang="en-US" err="1"/>
              <a:t>Pellentesque</a:t>
            </a:r>
            <a:r>
              <a:rPr lang="en-US"/>
              <a:t> </a:t>
            </a:r>
            <a:r>
              <a:rPr lang="en-US" err="1"/>
              <a:t>erat</a:t>
            </a:r>
            <a:r>
              <a:rPr lang="en-US"/>
              <a:t> </a:t>
            </a:r>
            <a:r>
              <a:rPr lang="en-US" err="1"/>
              <a:t>metus</a:t>
            </a:r>
            <a:r>
              <a:rPr lang="en-US"/>
              <a:t>, </a:t>
            </a:r>
            <a:r>
              <a:rPr lang="en-US" err="1"/>
              <a:t>egestas</a:t>
            </a:r>
            <a:r>
              <a:rPr lang="en-US"/>
              <a:t> </a:t>
            </a:r>
            <a:r>
              <a:rPr lang="en-US" err="1"/>
              <a:t>feugiat</a:t>
            </a:r>
            <a:r>
              <a:rPr lang="en-US"/>
              <a:t> </a:t>
            </a:r>
            <a:r>
              <a:rPr lang="en-US" err="1"/>
              <a:t>egestas</a:t>
            </a:r>
            <a:r>
              <a:rPr lang="en-US"/>
              <a:t> at, </a:t>
            </a:r>
            <a:r>
              <a:rPr lang="en-US" err="1"/>
              <a:t>sollicitudin</a:t>
            </a:r>
            <a:r>
              <a:rPr lang="en-US"/>
              <a:t> at </a:t>
            </a:r>
            <a:r>
              <a:rPr lang="en-US" err="1"/>
              <a:t>tortor</a:t>
            </a:r>
            <a:r>
              <a:rPr lang="en-US"/>
              <a:t>. Integer </a:t>
            </a:r>
            <a:r>
              <a:rPr lang="en-US" err="1"/>
              <a:t>orci</a:t>
            </a:r>
            <a:r>
              <a:rPr lang="en-US"/>
              <a:t> </a:t>
            </a:r>
            <a:r>
              <a:rPr lang="en-US" err="1"/>
              <a:t>tortor</a:t>
            </a:r>
            <a:r>
              <a:rPr lang="en-US"/>
              <a:t>, </a:t>
            </a:r>
            <a:r>
              <a:rPr lang="en-US" err="1"/>
              <a:t>sodales</a:t>
            </a:r>
            <a:r>
              <a:rPr lang="en-US"/>
              <a:t> sit </a:t>
            </a:r>
            <a:r>
              <a:rPr lang="en-US" err="1"/>
              <a:t>amet</a:t>
            </a:r>
            <a:r>
              <a:rPr lang="en-US"/>
              <a:t> </a:t>
            </a:r>
            <a:r>
              <a:rPr lang="en-US" err="1"/>
              <a:t>mauris</a:t>
            </a:r>
            <a:r>
              <a:rPr lang="en-US"/>
              <a:t> a, </a:t>
            </a:r>
            <a:r>
              <a:rPr lang="en-US" err="1"/>
              <a:t>bibendum</a:t>
            </a:r>
            <a:r>
              <a:rPr lang="en-US"/>
              <a:t> </a:t>
            </a:r>
            <a:r>
              <a:rPr lang="en-US" err="1"/>
              <a:t>aliquam</a:t>
            </a:r>
            <a:r>
              <a:rPr lang="en-US"/>
              <a:t> </a:t>
            </a:r>
            <a:r>
              <a:rPr lang="en-US" err="1"/>
              <a:t>turpis</a:t>
            </a:r>
            <a:r>
              <a:rPr lang="en-US"/>
              <a:t>.</a:t>
            </a:r>
          </a:p>
        </p:txBody>
      </p:sp>
      <p:sp>
        <p:nvSpPr>
          <p:cNvPr id="14"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A8A853E0-9DFC-B440-B8CC-AE2E4E2112F4}" type="datetime1">
              <a:rPr lang="en-US" smtClean="0"/>
              <a:t>8/2/2023</a:t>
            </a:fld>
            <a:endParaRPr lang="en-US"/>
          </a:p>
        </p:txBody>
      </p:sp>
      <p:sp>
        <p:nvSpPr>
          <p:cNvPr id="15"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6843177-7B0A-1143-BEC9-7278658E651C}" type="slidenum">
              <a:rPr lang="en-US" smtClean="0"/>
              <a:pPr/>
              <a:t>‹#›</a:t>
            </a:fld>
            <a:endParaRPr lang="en-US"/>
          </a:p>
        </p:txBody>
      </p:sp>
      <p:sp>
        <p:nvSpPr>
          <p:cNvPr id="16"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
        <p:nvSpPr>
          <p:cNvPr id="3"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a:t>Make a bulleted list really easy</a:t>
            </a:r>
          </a:p>
          <a:p>
            <a:pPr lvl="1"/>
            <a:r>
              <a:rPr lang="en-US"/>
              <a:t>Second level</a:t>
            </a:r>
          </a:p>
          <a:p>
            <a:pPr lvl="2"/>
            <a:r>
              <a:rPr lang="en-US"/>
              <a:t>Third level</a:t>
            </a:r>
          </a:p>
          <a:p>
            <a:pPr lvl="3"/>
            <a:r>
              <a:rPr lang="en-US"/>
              <a:t>Fourth level</a:t>
            </a:r>
          </a:p>
          <a:p>
            <a:pPr lvl="4"/>
            <a:r>
              <a:rPr lang="en-US"/>
              <a:t>Fifth level</a:t>
            </a:r>
          </a:p>
        </p:txBody>
      </p:sp>
      <p:sp>
        <p:nvSpPr>
          <p:cNvPr id="10"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a:t>CONTENT HEADLINE </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4D6E19DA-E440-FE44-AA5C-0602953C8CC2}" type="datetime1">
              <a:rPr lang="en-US" smtClean="0"/>
              <a:t>8/2/2023</a:t>
            </a:fld>
            <a:endParaRPr lang="en-US"/>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F0EE781-7E11-8642-8CB1-8680BC9F8887}" type="slidenum">
              <a:rPr lang="en-US" smtClean="0"/>
              <a:pPr/>
              <a:t>‹#›</a:t>
            </a:fld>
            <a:endParaRPr lang="en-US"/>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11"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a:t>CONTENT HEADLINE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in </a:t>
            </a:r>
            <a:r>
              <a:rPr lang="en-US" err="1"/>
              <a:t>scelerisque</a:t>
            </a:r>
            <a:r>
              <a:rPr lang="en-US"/>
              <a:t> </a:t>
            </a:r>
            <a:r>
              <a:rPr lang="en-US" err="1"/>
              <a:t>nisl</a:t>
            </a:r>
            <a:r>
              <a:rPr lang="en-US"/>
              <a:t>. </a:t>
            </a:r>
            <a:r>
              <a:rPr lang="en-US" err="1"/>
              <a:t>Sed</a:t>
            </a:r>
            <a:r>
              <a:rPr lang="en-US"/>
              <a:t> </a:t>
            </a:r>
            <a:r>
              <a:rPr lang="en-US" err="1"/>
              <a:t>ullamcorper</a:t>
            </a:r>
            <a:r>
              <a:rPr lang="en-US"/>
              <a:t> </a:t>
            </a:r>
            <a:r>
              <a:rPr lang="en-US" err="1"/>
              <a:t>suscipit</a:t>
            </a:r>
            <a:r>
              <a:rPr lang="en-US"/>
              <a:t> </a:t>
            </a:r>
            <a:r>
              <a:rPr lang="en-US" err="1"/>
              <a:t>risus</a:t>
            </a:r>
            <a:r>
              <a:rPr lang="en-US"/>
              <a:t>, </a:t>
            </a:r>
            <a:r>
              <a:rPr lang="en-US" err="1"/>
              <a:t>nec</a:t>
            </a:r>
            <a:r>
              <a:rPr lang="en-US"/>
              <a:t> </a:t>
            </a:r>
            <a:r>
              <a:rPr lang="en-US" err="1"/>
              <a:t>tincidunt</a:t>
            </a:r>
            <a:r>
              <a:rPr lang="en-US"/>
              <a:t> </a:t>
            </a:r>
            <a:r>
              <a:rPr lang="en-US" err="1"/>
              <a:t>risus</a:t>
            </a:r>
            <a:r>
              <a:rPr lang="en-US"/>
              <a:t> </a:t>
            </a:r>
            <a:r>
              <a:rPr lang="en-US" err="1"/>
              <a:t>tristique</a:t>
            </a:r>
            <a:r>
              <a:rPr lang="en-US"/>
              <a:t> et. </a:t>
            </a:r>
            <a:r>
              <a:rPr lang="en-US" err="1"/>
              <a:t>Etiam</a:t>
            </a:r>
            <a:r>
              <a:rPr lang="en-US"/>
              <a:t> </a:t>
            </a:r>
            <a:r>
              <a:rPr lang="en-US" err="1"/>
              <a:t>dapibus</a:t>
            </a:r>
            <a:r>
              <a:rPr lang="en-US"/>
              <a:t> </a:t>
            </a:r>
            <a:r>
              <a:rPr lang="en-US" err="1"/>
              <a:t>diam</a:t>
            </a:r>
            <a:r>
              <a:rPr lang="en-US"/>
              <a:t> id </a:t>
            </a:r>
            <a:r>
              <a:rPr lang="en-US" err="1"/>
              <a:t>nisl</a:t>
            </a:r>
            <a:r>
              <a:rPr lang="en-US"/>
              <a:t> </a:t>
            </a:r>
            <a:r>
              <a:rPr lang="en-US" err="1"/>
              <a:t>accumsan</a:t>
            </a:r>
            <a:r>
              <a:rPr lang="en-US"/>
              <a:t>, </a:t>
            </a:r>
            <a:r>
              <a:rPr lang="en-US" err="1"/>
              <a:t>eu</a:t>
            </a:r>
            <a:r>
              <a:rPr lang="en-US"/>
              <a:t> </a:t>
            </a:r>
            <a:r>
              <a:rPr lang="en-US" err="1"/>
              <a:t>placerat</a:t>
            </a:r>
            <a:r>
              <a:rPr lang="en-US"/>
              <a:t> </a:t>
            </a:r>
            <a:r>
              <a:rPr lang="en-US" err="1"/>
              <a:t>sapien</a:t>
            </a:r>
            <a:r>
              <a:rPr lang="en-US"/>
              <a:t> tempus. Maecenas ligula ipsum, </a:t>
            </a:r>
            <a:r>
              <a:rPr lang="en-US" err="1"/>
              <a:t>finibus</a:t>
            </a:r>
            <a:r>
              <a:rPr lang="en-US"/>
              <a:t> </a:t>
            </a:r>
            <a:r>
              <a:rPr lang="en-US" err="1"/>
              <a:t>ut</a:t>
            </a:r>
            <a:r>
              <a:rPr lang="en-US"/>
              <a:t> semper at, </a:t>
            </a:r>
            <a:r>
              <a:rPr lang="en-US" err="1"/>
              <a:t>tristique</a:t>
            </a:r>
            <a:r>
              <a:rPr lang="en-US"/>
              <a:t> </a:t>
            </a:r>
            <a:r>
              <a:rPr lang="en-US" err="1"/>
              <a:t>sed</a:t>
            </a:r>
            <a:r>
              <a:rPr lang="en-US"/>
              <a:t> </a:t>
            </a:r>
            <a:r>
              <a:rPr lang="en-US" err="1"/>
              <a:t>leo</a:t>
            </a:r>
            <a:r>
              <a:rPr lang="en-US"/>
              <a:t>. </a:t>
            </a:r>
            <a:r>
              <a:rPr lang="en-US" err="1"/>
              <a:t>Pellentesque</a:t>
            </a:r>
            <a:r>
              <a:rPr lang="en-US"/>
              <a:t> </a:t>
            </a:r>
            <a:r>
              <a:rPr lang="en-US" err="1"/>
              <a:t>erat</a:t>
            </a:r>
            <a:r>
              <a:rPr lang="en-US"/>
              <a:t> </a:t>
            </a:r>
            <a:r>
              <a:rPr lang="en-US" err="1"/>
              <a:t>metus</a:t>
            </a:r>
            <a:r>
              <a:rPr lang="en-US"/>
              <a:t>, </a:t>
            </a:r>
            <a:r>
              <a:rPr lang="en-US" err="1"/>
              <a:t>egestas</a:t>
            </a:r>
            <a:r>
              <a:rPr lang="en-US"/>
              <a:t> </a:t>
            </a:r>
            <a:r>
              <a:rPr lang="en-US" err="1"/>
              <a:t>feugiat</a:t>
            </a:r>
            <a:r>
              <a:rPr lang="en-US"/>
              <a:t> </a:t>
            </a:r>
            <a:r>
              <a:rPr lang="en-US" err="1"/>
              <a:t>egestas</a:t>
            </a:r>
            <a:r>
              <a:rPr lang="en-US"/>
              <a:t> at, </a:t>
            </a:r>
            <a:r>
              <a:rPr lang="en-US" err="1"/>
              <a:t>sollicitudin</a:t>
            </a:r>
            <a:r>
              <a:rPr lang="en-US"/>
              <a:t> at </a:t>
            </a:r>
            <a:r>
              <a:rPr lang="en-US" err="1"/>
              <a:t>tortor</a:t>
            </a:r>
            <a:r>
              <a:rPr lang="en-US"/>
              <a:t>. Integer </a:t>
            </a:r>
            <a:r>
              <a:rPr lang="en-US" err="1"/>
              <a:t>orci</a:t>
            </a:r>
            <a:r>
              <a:rPr lang="en-US"/>
              <a:t> </a:t>
            </a:r>
            <a:r>
              <a:rPr lang="en-US" err="1"/>
              <a:t>tortor</a:t>
            </a:r>
            <a:r>
              <a:rPr lang="en-US"/>
              <a:t>, </a:t>
            </a:r>
            <a:r>
              <a:rPr lang="en-US" err="1"/>
              <a:t>sodales</a:t>
            </a:r>
            <a:r>
              <a:rPr lang="en-US"/>
              <a:t> sit </a:t>
            </a:r>
            <a:r>
              <a:rPr lang="en-US" err="1"/>
              <a:t>amet</a:t>
            </a:r>
            <a:r>
              <a:rPr lang="en-US"/>
              <a:t> </a:t>
            </a:r>
            <a:r>
              <a:rPr lang="en-US" err="1"/>
              <a:t>mauris</a:t>
            </a:r>
            <a:r>
              <a:rPr lang="en-US"/>
              <a:t> a, </a:t>
            </a:r>
            <a:r>
              <a:rPr lang="en-US" err="1"/>
              <a:t>bibendum</a:t>
            </a:r>
            <a:r>
              <a:rPr lang="en-US"/>
              <a:t> </a:t>
            </a:r>
            <a:r>
              <a:rPr lang="en-US" err="1"/>
              <a:t>aliquam</a:t>
            </a:r>
            <a:r>
              <a:rPr lang="en-US"/>
              <a:t> </a:t>
            </a:r>
            <a:r>
              <a:rPr lang="en-US" err="1"/>
              <a:t>turpis</a:t>
            </a:r>
            <a:r>
              <a:rPr lang="en-US"/>
              <a:t>.</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0FD20552-68BA-2442-B762-CAD2D0DE84C4}" type="datetime1">
              <a:rPr lang="en-US" smtClean="0"/>
              <a:t>8/2/2023</a:t>
            </a:fld>
            <a:endParaRPr lang="en-US"/>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02950E2-EECC-A046-AF88-EE1B7F0C4E6E}" type="slidenum">
              <a:rPr lang="en-US" smtClean="0"/>
              <a:pPr/>
              <a:t>‹#›</a:t>
            </a:fld>
            <a:endParaRPr lang="en-US"/>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8"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a:t>Make a bulleted list really easy</a:t>
            </a:r>
          </a:p>
          <a:p>
            <a:pPr lvl="1"/>
            <a:r>
              <a:rPr lang="en-US"/>
              <a:t>Second level</a:t>
            </a:r>
          </a:p>
          <a:p>
            <a:pPr lvl="2"/>
            <a:r>
              <a:rPr lang="en-US"/>
              <a:t>Third level</a:t>
            </a:r>
          </a:p>
          <a:p>
            <a:pPr lvl="3"/>
            <a:r>
              <a:rPr lang="en-US"/>
              <a:t>Fourth level</a:t>
            </a:r>
          </a:p>
          <a:p>
            <a:pPr lvl="4"/>
            <a:r>
              <a:rPr lang="en-US"/>
              <a:t>Fifth level</a:t>
            </a:r>
          </a:p>
        </p:txBody>
      </p:sp>
      <p:sp>
        <p:nvSpPr>
          <p:cNvPr id="13"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a:t>CONTENT HEADLINE </a:t>
            </a:r>
          </a:p>
        </p:txBody>
      </p:sp>
      <p:sp>
        <p:nvSpPr>
          <p:cNvPr id="16"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E431B40A-05CD-8944-AFA0-A501874848CF}" type="datetime1">
              <a:rPr lang="en-US" smtClean="0"/>
              <a:t>8/2/2023</a:t>
            </a:fld>
            <a:endParaRPr lang="en-US"/>
          </a:p>
        </p:txBody>
      </p:sp>
      <p:sp>
        <p:nvSpPr>
          <p:cNvPr id="17"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7D4FD83-4E95-7C4B-91FC-F35A358A9A5B}" type="slidenum">
              <a:rPr lang="en-US" smtClean="0"/>
              <a:pPr/>
              <a:t>‹#›</a:t>
            </a:fld>
            <a:endParaRPr lang="en-US"/>
          </a:p>
        </p:txBody>
      </p:sp>
      <p:sp>
        <p:nvSpPr>
          <p:cNvPr id="18"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93099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2010729" y="1792820"/>
            <a:ext cx="538044" cy="37304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3058012" y="5139998"/>
            <a:ext cx="530870" cy="466306"/>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2029749" y="5171326"/>
            <a:ext cx="466308" cy="337176"/>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0800000" flipH="1" flipV="1">
            <a:off x="6285962" y="5117522"/>
            <a:ext cx="444784" cy="444784"/>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rot="10800000" flipH="1" flipV="1">
            <a:off x="5315257" y="5049370"/>
            <a:ext cx="272610" cy="581088"/>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flipH="1" flipV="1">
            <a:off x="4079580" y="5147819"/>
            <a:ext cx="616958" cy="430436"/>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rot="10800000" flipH="1" flipV="1">
            <a:off x="7392075" y="5112584"/>
            <a:ext cx="416090" cy="49500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rot="10800000" flipH="1" flipV="1">
            <a:off x="9539773" y="4042390"/>
            <a:ext cx="437612" cy="351524"/>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0800000" flipH="1" flipV="1">
            <a:off x="8489647" y="4054514"/>
            <a:ext cx="322826" cy="315654"/>
          </a:xfrm>
          <a:prstGeom prst="rect">
            <a:avLst/>
          </a:prstGeom>
        </p:spPr>
      </p:pic>
      <p:pic>
        <p:nvPicPr>
          <p:cNvPr id="11" name="Picture 1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0800000" flipH="1" flipV="1">
            <a:off x="7447248" y="3984260"/>
            <a:ext cx="308480" cy="523698"/>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0800000" flipH="1" flipV="1">
            <a:off x="6263962" y="4017464"/>
            <a:ext cx="516522" cy="380218"/>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10800000" flipH="1" flipV="1">
            <a:off x="5094538" y="3954674"/>
            <a:ext cx="681524" cy="473480"/>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rot="10800000" flipH="1" flipV="1">
            <a:off x="4149365" y="3928776"/>
            <a:ext cx="437608" cy="566740"/>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10800000" flipH="1" flipV="1">
            <a:off x="3035911" y="4088605"/>
            <a:ext cx="559564" cy="344348"/>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rot="10800000" flipH="1" flipV="1">
            <a:off x="2098453" y="3981594"/>
            <a:ext cx="358698" cy="451958"/>
          </a:xfrm>
          <a:prstGeom prst="rect">
            <a:avLst/>
          </a:prstGeom>
        </p:spPr>
      </p:pic>
      <p:pic>
        <p:nvPicPr>
          <p:cNvPr id="17" name="Picture 16"/>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rot="10800000" flipH="1" flipV="1">
            <a:off x="9473431" y="5067304"/>
            <a:ext cx="523698" cy="545220"/>
          </a:xfrm>
          <a:prstGeom prst="rect">
            <a:avLst/>
          </a:prstGeom>
        </p:spPr>
      </p:pic>
      <p:pic>
        <p:nvPicPr>
          <p:cNvPr id="18" name="Picture 17"/>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rot="10800000" flipH="1" flipV="1">
            <a:off x="9606149" y="2838957"/>
            <a:ext cx="258262" cy="480654"/>
          </a:xfrm>
          <a:prstGeom prst="rect">
            <a:avLst/>
          </a:prstGeom>
        </p:spPr>
      </p:pic>
      <p:pic>
        <p:nvPicPr>
          <p:cNvPr id="19" name="Picture 18"/>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rot="10800000" flipH="1" flipV="1">
            <a:off x="8439231" y="2828880"/>
            <a:ext cx="451958" cy="451958"/>
          </a:xfrm>
          <a:prstGeom prst="rect">
            <a:avLst/>
          </a:prstGeom>
        </p:spPr>
      </p:pic>
      <p:pic>
        <p:nvPicPr>
          <p:cNvPr id="20" name="Picture 19"/>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rot="10800000" flipH="1" flipV="1">
            <a:off x="7400374" y="2914283"/>
            <a:ext cx="401742" cy="330002"/>
          </a:xfrm>
          <a:prstGeom prst="rect">
            <a:avLst/>
          </a:prstGeom>
        </p:spPr>
      </p:pic>
      <p:pic>
        <p:nvPicPr>
          <p:cNvPr id="21" name="Picture 20"/>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10800000" flipH="1" flipV="1">
            <a:off x="6327587" y="2919298"/>
            <a:ext cx="416088" cy="337176"/>
          </a:xfrm>
          <a:prstGeom prst="rect">
            <a:avLst/>
          </a:prstGeom>
        </p:spPr>
      </p:pic>
      <p:pic>
        <p:nvPicPr>
          <p:cNvPr id="22" name="Picture 21"/>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rot="10800000" flipH="1" flipV="1">
            <a:off x="5185820" y="2794187"/>
            <a:ext cx="530872" cy="530872"/>
          </a:xfrm>
          <a:prstGeom prst="rect">
            <a:avLst/>
          </a:prstGeom>
        </p:spPr>
      </p:pic>
      <p:pic>
        <p:nvPicPr>
          <p:cNvPr id="23" name="Picture 22"/>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10800000" flipH="1" flipV="1">
            <a:off x="4149631" y="2836755"/>
            <a:ext cx="444784" cy="451958"/>
          </a:xfrm>
          <a:prstGeom prst="rect">
            <a:avLst/>
          </a:prstGeom>
        </p:spPr>
      </p:pic>
      <p:pic>
        <p:nvPicPr>
          <p:cNvPr id="24" name="Picture 23"/>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rot="10800000" flipH="1" flipV="1">
            <a:off x="3126968" y="2851579"/>
            <a:ext cx="416088" cy="416088"/>
          </a:xfrm>
          <a:prstGeom prst="rect">
            <a:avLst/>
          </a:prstGeom>
        </p:spPr>
      </p:pic>
      <p:pic>
        <p:nvPicPr>
          <p:cNvPr id="25" name="Picture 24"/>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rot="10800000" flipH="1" flipV="1">
            <a:off x="2134324" y="2801361"/>
            <a:ext cx="286958" cy="516524"/>
          </a:xfrm>
          <a:prstGeom prst="rect">
            <a:avLst/>
          </a:prstGeom>
        </p:spPr>
      </p:pic>
      <p:pic>
        <p:nvPicPr>
          <p:cNvPr id="26" name="Picture 25"/>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10800000" flipH="1" flipV="1">
            <a:off x="8558638" y="5103174"/>
            <a:ext cx="279784" cy="473480"/>
          </a:xfrm>
          <a:prstGeom prst="rect">
            <a:avLst/>
          </a:prstGeom>
        </p:spPr>
      </p:pic>
      <p:pic>
        <p:nvPicPr>
          <p:cNvPr id="27" name="Picture 26"/>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rot="10800000" flipH="1" flipV="1">
            <a:off x="9527236" y="1747534"/>
            <a:ext cx="416088" cy="373044"/>
          </a:xfrm>
          <a:prstGeom prst="rect">
            <a:avLst/>
          </a:prstGeom>
        </p:spPr>
      </p:pic>
      <p:pic>
        <p:nvPicPr>
          <p:cNvPr id="28" name="Picture 27"/>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rot="10800000" flipH="1" flipV="1">
            <a:off x="8499113" y="1729468"/>
            <a:ext cx="337176" cy="423264"/>
          </a:xfrm>
          <a:prstGeom prst="rect">
            <a:avLst/>
          </a:prstGeom>
        </p:spPr>
      </p:pic>
      <p:pic>
        <p:nvPicPr>
          <p:cNvPr id="29" name="Picture 28"/>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rot="10800000" flipH="1" flipV="1">
            <a:off x="7363381" y="1696092"/>
            <a:ext cx="473478" cy="466306"/>
          </a:xfrm>
          <a:prstGeom prst="rect">
            <a:avLst/>
          </a:prstGeom>
        </p:spPr>
      </p:pic>
      <p:pic>
        <p:nvPicPr>
          <p:cNvPr id="30" name="Picture 29"/>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rot="10800000" flipH="1" flipV="1">
            <a:off x="6417261" y="1677418"/>
            <a:ext cx="236740" cy="530872"/>
          </a:xfrm>
          <a:prstGeom prst="rect">
            <a:avLst/>
          </a:prstGeom>
          <a:noFill/>
        </p:spPr>
      </p:pic>
      <p:pic>
        <p:nvPicPr>
          <p:cNvPr id="31" name="Picture 30"/>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rot="10800000" flipH="1" flipV="1">
            <a:off x="5150791" y="1675819"/>
            <a:ext cx="581088" cy="487828"/>
          </a:xfrm>
          <a:prstGeom prst="rect">
            <a:avLst/>
          </a:prstGeom>
        </p:spPr>
      </p:pic>
      <p:pic>
        <p:nvPicPr>
          <p:cNvPr id="32" name="Picture 3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rot="10800000" flipH="1" flipV="1">
            <a:off x="4198732" y="1710329"/>
            <a:ext cx="408916" cy="408916"/>
          </a:xfrm>
          <a:prstGeom prst="rect">
            <a:avLst/>
          </a:prstGeom>
        </p:spPr>
      </p:pic>
      <p:pic>
        <p:nvPicPr>
          <p:cNvPr id="33" name="Picture 32"/>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rot="10800000" flipH="1" flipV="1">
            <a:off x="3079038" y="1720640"/>
            <a:ext cx="466304" cy="40174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844040" y="1493520"/>
            <a:ext cx="867527" cy="867527"/>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2895600" y="4906151"/>
            <a:ext cx="867527" cy="867527"/>
          </a:xfrm>
          <a:prstGeom prst="rect">
            <a:avLst/>
          </a:prstGeom>
        </p:spPr>
      </p:pic>
      <p:pic>
        <p:nvPicPr>
          <p:cNvPr id="41" name="Picture 4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1844040" y="4906152"/>
            <a:ext cx="867527" cy="867527"/>
          </a:xfrm>
          <a:prstGeom prst="rect">
            <a:avLst/>
          </a:prstGeom>
        </p:spPr>
      </p:pic>
      <p:pic>
        <p:nvPicPr>
          <p:cNvPr id="42" name="Picture 4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0800000" flipH="1" flipV="1">
            <a:off x="6082941" y="4906151"/>
            <a:ext cx="867527" cy="867527"/>
          </a:xfrm>
          <a:prstGeom prst="rect">
            <a:avLst/>
          </a:prstGeom>
        </p:spPr>
      </p:pic>
      <p:pic>
        <p:nvPicPr>
          <p:cNvPr id="43" name="Picture 4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rot="10800000" flipH="1" flipV="1">
            <a:off x="5017493" y="4915540"/>
            <a:ext cx="867527" cy="860298"/>
          </a:xfrm>
          <a:prstGeom prst="rect">
            <a:avLst/>
          </a:prstGeom>
        </p:spPr>
      </p:pic>
      <p:pic>
        <p:nvPicPr>
          <p:cNvPr id="44" name="Picture 4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flipH="1" flipV="1">
            <a:off x="3956547" y="4915540"/>
            <a:ext cx="867527" cy="860298"/>
          </a:xfrm>
          <a:prstGeom prst="rect">
            <a:avLst/>
          </a:prstGeom>
        </p:spPr>
      </p:pic>
      <p:pic>
        <p:nvPicPr>
          <p:cNvPr id="45" name="Picture 44"/>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rot="10800000" flipH="1" flipV="1">
            <a:off x="7172962" y="4931292"/>
            <a:ext cx="867527" cy="860298"/>
          </a:xfrm>
          <a:prstGeom prst="rect">
            <a:avLst/>
          </a:prstGeom>
        </p:spPr>
      </p:pic>
      <p:pic>
        <p:nvPicPr>
          <p:cNvPr id="46" name="Picture 45"/>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rot="10800000" flipH="1" flipV="1">
            <a:off x="9331491" y="3765428"/>
            <a:ext cx="867527" cy="867527"/>
          </a:xfrm>
          <a:prstGeom prst="rect">
            <a:avLst/>
          </a:prstGeom>
        </p:spPr>
      </p:pic>
      <p:pic>
        <p:nvPicPr>
          <p:cNvPr id="47" name="Picture 46"/>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0800000" flipH="1" flipV="1">
            <a:off x="8231507" y="3773810"/>
            <a:ext cx="867527" cy="867527"/>
          </a:xfrm>
          <a:prstGeom prst="rect">
            <a:avLst/>
          </a:prstGeom>
        </p:spPr>
      </p:pic>
      <p:pic>
        <p:nvPicPr>
          <p:cNvPr id="48" name="Picture 47"/>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0800000" flipH="1" flipV="1">
            <a:off x="7172962" y="3782190"/>
            <a:ext cx="867527" cy="860298"/>
          </a:xfrm>
          <a:prstGeom prst="rect">
            <a:avLst/>
          </a:prstGeom>
        </p:spPr>
      </p:pic>
      <p:pic>
        <p:nvPicPr>
          <p:cNvPr id="49" name="Picture 48"/>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0800000" flipH="1" flipV="1">
            <a:off x="6082942" y="3773809"/>
            <a:ext cx="867527" cy="860298"/>
          </a:xfrm>
          <a:prstGeom prst="rect">
            <a:avLst/>
          </a:prstGeom>
        </p:spPr>
      </p:pic>
      <p:pic>
        <p:nvPicPr>
          <p:cNvPr id="50" name="Picture 49"/>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10800000" flipH="1" flipV="1">
            <a:off x="5011187" y="3773810"/>
            <a:ext cx="860298" cy="867527"/>
          </a:xfrm>
          <a:prstGeom prst="rect">
            <a:avLst/>
          </a:prstGeom>
        </p:spPr>
      </p:pic>
      <p:pic>
        <p:nvPicPr>
          <p:cNvPr id="51" name="Picture 50"/>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rot="10800000" flipH="1" flipV="1">
            <a:off x="3943338" y="3773810"/>
            <a:ext cx="867527" cy="867527"/>
          </a:xfrm>
          <a:prstGeom prst="rect">
            <a:avLst/>
          </a:prstGeom>
        </p:spPr>
      </p:pic>
      <p:pic>
        <p:nvPicPr>
          <p:cNvPr id="52" name="Picture 51"/>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10800000" flipH="1" flipV="1">
            <a:off x="2895599" y="3773810"/>
            <a:ext cx="860298" cy="867527"/>
          </a:xfrm>
          <a:prstGeom prst="rect">
            <a:avLst/>
          </a:prstGeom>
        </p:spPr>
      </p:pic>
      <p:pic>
        <p:nvPicPr>
          <p:cNvPr id="53" name="Picture 52"/>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rot="10800000" flipH="1" flipV="1">
            <a:off x="1833499" y="3773810"/>
            <a:ext cx="867527" cy="867527"/>
          </a:xfrm>
          <a:prstGeom prst="rect">
            <a:avLst/>
          </a:prstGeom>
        </p:spPr>
      </p:pic>
      <p:pic>
        <p:nvPicPr>
          <p:cNvPr id="54" name="Picture 53"/>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rot="10800000" flipH="1" flipV="1">
            <a:off x="9328430" y="4942915"/>
            <a:ext cx="860298" cy="867527"/>
          </a:xfrm>
          <a:prstGeom prst="rect">
            <a:avLst/>
          </a:prstGeom>
        </p:spPr>
      </p:pic>
      <p:pic>
        <p:nvPicPr>
          <p:cNvPr id="55" name="Picture 54"/>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rot="10800000" flipH="1" flipV="1">
            <a:off x="9301517" y="2625862"/>
            <a:ext cx="867527" cy="867527"/>
          </a:xfrm>
          <a:prstGeom prst="rect">
            <a:avLst/>
          </a:prstGeom>
        </p:spPr>
      </p:pic>
      <p:pic>
        <p:nvPicPr>
          <p:cNvPr id="56" name="Picture 55"/>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rot="10800000" flipH="1" flipV="1">
            <a:off x="8235061" y="2625862"/>
            <a:ext cx="860298" cy="867527"/>
          </a:xfrm>
          <a:prstGeom prst="rect">
            <a:avLst/>
          </a:prstGeom>
        </p:spPr>
      </p:pic>
      <p:pic>
        <p:nvPicPr>
          <p:cNvPr id="57" name="Picture 56"/>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rot="10800000" flipH="1" flipV="1">
            <a:off x="7166357" y="2625860"/>
            <a:ext cx="867527" cy="867527"/>
          </a:xfrm>
          <a:prstGeom prst="rect">
            <a:avLst/>
          </a:prstGeom>
        </p:spPr>
      </p:pic>
      <p:pic>
        <p:nvPicPr>
          <p:cNvPr id="58" name="Picture 57"/>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10800000" flipH="1" flipV="1">
            <a:off x="6101868" y="2625862"/>
            <a:ext cx="867527" cy="867527"/>
          </a:xfrm>
          <a:prstGeom prst="rect">
            <a:avLst/>
          </a:prstGeom>
        </p:spPr>
      </p:pic>
      <p:pic>
        <p:nvPicPr>
          <p:cNvPr id="59" name="Picture 58"/>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rot="10800000" flipH="1" flipV="1">
            <a:off x="5011188" y="2625862"/>
            <a:ext cx="867527" cy="867527"/>
          </a:xfrm>
          <a:prstGeom prst="rect">
            <a:avLst/>
          </a:prstGeom>
        </p:spPr>
      </p:pic>
      <p:pic>
        <p:nvPicPr>
          <p:cNvPr id="60" name="Picture 59"/>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10800000" flipH="1" flipV="1">
            <a:off x="3956547" y="2625862"/>
            <a:ext cx="867527" cy="867527"/>
          </a:xfrm>
          <a:prstGeom prst="rect">
            <a:avLst/>
          </a:prstGeom>
        </p:spPr>
      </p:pic>
      <p:pic>
        <p:nvPicPr>
          <p:cNvPr id="61" name="Picture 60"/>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rot="10800000" flipH="1" flipV="1">
            <a:off x="2895600" y="2625862"/>
            <a:ext cx="867527" cy="867527"/>
          </a:xfrm>
          <a:prstGeom prst="rect">
            <a:avLst/>
          </a:prstGeom>
        </p:spPr>
      </p:pic>
      <p:pic>
        <p:nvPicPr>
          <p:cNvPr id="62" name="Picture 61"/>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rot="10800000" flipH="1" flipV="1">
            <a:off x="1841881" y="2625862"/>
            <a:ext cx="860298" cy="867527"/>
          </a:xfrm>
          <a:prstGeom prst="rect">
            <a:avLst/>
          </a:prstGeom>
        </p:spPr>
      </p:pic>
      <p:pic>
        <p:nvPicPr>
          <p:cNvPr id="63" name="Picture 62"/>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10800000" flipH="1" flipV="1">
            <a:off x="8262982" y="4931292"/>
            <a:ext cx="867527" cy="867527"/>
          </a:xfrm>
          <a:prstGeom prst="rect">
            <a:avLst/>
          </a:prstGeom>
        </p:spPr>
      </p:pic>
      <p:pic>
        <p:nvPicPr>
          <p:cNvPr id="64" name="Picture 63"/>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rot="10800000" flipH="1" flipV="1">
            <a:off x="9301517" y="1491361"/>
            <a:ext cx="867527" cy="860298"/>
          </a:xfrm>
          <a:prstGeom prst="rect">
            <a:avLst/>
          </a:prstGeom>
        </p:spPr>
      </p:pic>
      <p:pic>
        <p:nvPicPr>
          <p:cNvPr id="65" name="Picture 64"/>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rot="10800000" flipH="1" flipV="1">
            <a:off x="8235061" y="1493520"/>
            <a:ext cx="860298" cy="867527"/>
          </a:xfrm>
          <a:prstGeom prst="rect">
            <a:avLst/>
          </a:prstGeom>
        </p:spPr>
      </p:pic>
      <p:pic>
        <p:nvPicPr>
          <p:cNvPr id="66" name="Picture 65"/>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rot="10800000" flipH="1" flipV="1">
            <a:off x="7166357" y="1493520"/>
            <a:ext cx="867527" cy="867527"/>
          </a:xfrm>
          <a:prstGeom prst="rect">
            <a:avLst/>
          </a:prstGeom>
        </p:spPr>
      </p:pic>
      <p:pic>
        <p:nvPicPr>
          <p:cNvPr id="67" name="Picture 66"/>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rot="10800000" flipH="1" flipV="1">
            <a:off x="6101868" y="1493520"/>
            <a:ext cx="867527" cy="867527"/>
          </a:xfrm>
          <a:prstGeom prst="rect">
            <a:avLst/>
          </a:prstGeom>
        </p:spPr>
      </p:pic>
      <p:pic>
        <p:nvPicPr>
          <p:cNvPr id="68" name="Picture 67"/>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rot="10800000" flipH="1" flipV="1">
            <a:off x="5011188" y="1493520"/>
            <a:ext cx="867527" cy="867527"/>
          </a:xfrm>
          <a:prstGeom prst="rect">
            <a:avLst/>
          </a:prstGeom>
        </p:spPr>
      </p:pic>
      <p:pic>
        <p:nvPicPr>
          <p:cNvPr id="69" name="Picture 68"/>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rot="10800000" flipH="1" flipV="1">
            <a:off x="3946006" y="1491361"/>
            <a:ext cx="867527" cy="860298"/>
          </a:xfrm>
          <a:prstGeom prst="rect">
            <a:avLst/>
          </a:prstGeom>
        </p:spPr>
      </p:pic>
      <p:pic>
        <p:nvPicPr>
          <p:cNvPr id="70" name="Picture 69"/>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rot="10800000" flipH="1" flipV="1">
            <a:off x="2883282" y="1493520"/>
            <a:ext cx="867527" cy="867527"/>
          </a:xfrm>
          <a:prstGeom prst="rect">
            <a:avLst/>
          </a:prstGeom>
        </p:spPr>
      </p:pic>
    </p:spTree>
    <p:extLst>
      <p:ext uri="{BB962C8B-B14F-4D97-AF65-F5344CB8AC3E}">
        <p14:creationId xmlns:p14="http://schemas.microsoft.com/office/powerpoint/2010/main" val="39151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785855" y="1462825"/>
            <a:ext cx="925712" cy="92571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2883720" y="4876624"/>
            <a:ext cx="925712" cy="92571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1816904" y="4877058"/>
            <a:ext cx="925712" cy="925712"/>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0800000" flipH="1" flipV="1">
            <a:off x="6053848" y="4876624"/>
            <a:ext cx="925712" cy="92571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rot="10800000" flipH="1" flipV="1">
            <a:off x="5004245" y="4877058"/>
            <a:ext cx="925712" cy="925712"/>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flipH="1" flipV="1">
            <a:off x="3936416" y="4877058"/>
            <a:ext cx="925712" cy="925712"/>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rot="10800000" flipH="1" flipV="1">
            <a:off x="7151376" y="4931170"/>
            <a:ext cx="925712" cy="92571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rot="10800000" flipH="1" flipV="1">
            <a:off x="9299566" y="3750887"/>
            <a:ext cx="925712" cy="925712"/>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0800000" flipH="1" flipV="1">
            <a:off x="8218674" y="3747174"/>
            <a:ext cx="925712" cy="925712"/>
          </a:xfrm>
          <a:prstGeom prst="rect">
            <a:avLst/>
          </a:prstGeom>
        </p:spPr>
      </p:pic>
      <p:pic>
        <p:nvPicPr>
          <p:cNvPr id="11" name="Picture 1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0800000" flipH="1" flipV="1">
            <a:off x="7151376" y="3747173"/>
            <a:ext cx="925712" cy="925712"/>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0800000" flipH="1" flipV="1">
            <a:off x="6071428" y="3736336"/>
            <a:ext cx="925712" cy="925712"/>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10800000" flipH="1" flipV="1">
            <a:off x="5000235" y="3718796"/>
            <a:ext cx="925712" cy="925712"/>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rot="10800000" flipH="1" flipV="1">
            <a:off x="3927454" y="3736336"/>
            <a:ext cx="925712" cy="925712"/>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10800000" flipH="1" flipV="1">
            <a:off x="2841740" y="3736336"/>
            <a:ext cx="933240" cy="925712"/>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rot="10800000" flipH="1" flipV="1">
            <a:off x="1814947" y="3736336"/>
            <a:ext cx="925712" cy="925712"/>
          </a:xfrm>
          <a:prstGeom prst="rect">
            <a:avLst/>
          </a:prstGeom>
        </p:spPr>
      </p:pic>
      <p:pic>
        <p:nvPicPr>
          <p:cNvPr id="17" name="Picture 16"/>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rot="10800000" flipH="1" flipV="1">
            <a:off x="9294996" y="4918601"/>
            <a:ext cx="933240" cy="925712"/>
          </a:xfrm>
          <a:prstGeom prst="rect">
            <a:avLst/>
          </a:prstGeom>
        </p:spPr>
      </p:pic>
      <p:pic>
        <p:nvPicPr>
          <p:cNvPr id="18" name="Picture 17"/>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rot="10800000" flipH="1" flipV="1">
            <a:off x="9301433" y="2596767"/>
            <a:ext cx="925712" cy="925712"/>
          </a:xfrm>
          <a:prstGeom prst="rect">
            <a:avLst/>
          </a:prstGeom>
        </p:spPr>
      </p:pic>
      <p:pic>
        <p:nvPicPr>
          <p:cNvPr id="19" name="Picture 18"/>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rot="10800000" flipH="1" flipV="1">
            <a:off x="8219422" y="2604572"/>
            <a:ext cx="933240" cy="925712"/>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rot="10800000" flipH="1" flipV="1">
            <a:off x="6099199" y="2604572"/>
            <a:ext cx="925712" cy="925712"/>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10800000" flipH="1" flipV="1">
            <a:off x="5004245" y="2607235"/>
            <a:ext cx="925712" cy="925712"/>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rot="10800000" flipH="1" flipV="1">
            <a:off x="3935714" y="2595614"/>
            <a:ext cx="925712" cy="925712"/>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10800000" flipH="1" flipV="1">
            <a:off x="2854188" y="2604573"/>
            <a:ext cx="925712" cy="925712"/>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rot="10800000" flipH="1" flipV="1">
            <a:off x="1814947" y="2604572"/>
            <a:ext cx="925712" cy="925712"/>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rot="10800000" flipH="1" flipV="1">
            <a:off x="8219422" y="4931292"/>
            <a:ext cx="933240" cy="925712"/>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10800000" flipH="1" flipV="1">
            <a:off x="9301517" y="1464284"/>
            <a:ext cx="925712" cy="925712"/>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rot="10800000" flipH="1" flipV="1">
            <a:off x="8222503" y="1464284"/>
            <a:ext cx="925712" cy="925712"/>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rot="10800000" flipH="1" flipV="1">
            <a:off x="7154754" y="1464284"/>
            <a:ext cx="925712" cy="925712"/>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rot="10800000" flipH="1" flipV="1">
            <a:off x="6084038" y="1464284"/>
            <a:ext cx="925712" cy="925712"/>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rot="10800000" flipH="1" flipV="1">
            <a:off x="5000235" y="1464285"/>
            <a:ext cx="925712" cy="925712"/>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rot="10800000" flipH="1" flipV="1">
            <a:off x="3932881" y="1464427"/>
            <a:ext cx="925712" cy="925712"/>
          </a:xfrm>
          <a:prstGeom prst="rect">
            <a:avLst/>
          </a:prstGeom>
        </p:spPr>
      </p:pic>
      <p:pic>
        <p:nvPicPr>
          <p:cNvPr id="33" name="Picture 32"/>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rot="10800000" flipH="1" flipV="1">
            <a:off x="2854189" y="1458654"/>
            <a:ext cx="925712" cy="925712"/>
          </a:xfrm>
          <a:prstGeom prst="rect">
            <a:avLst/>
          </a:prstGeom>
        </p:spPr>
      </p:pic>
      <p:pic>
        <p:nvPicPr>
          <p:cNvPr id="104" name="Picture 103"/>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rot="10800000" flipH="1" flipV="1">
            <a:off x="7151376" y="2604572"/>
            <a:ext cx="925712" cy="9257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ECF06203-5F8C-2541-AE27-92EEE0F4EC3D}" type="datetime1">
              <a:rPr lang="en-US" smtClean="0"/>
              <a:t>8/2/2023</a:t>
            </a:fld>
            <a:endParaRPr lang="en-US"/>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F0C85BA6-357D-0B42-BE4F-E601DD070715}" type="slidenum">
              <a:rPr lang="en-US" smtClean="0"/>
              <a:pPr/>
              <a:t>‹#›</a:t>
            </a:fld>
            <a:endParaRPr lang="en-US"/>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chemeClr val="accent1"/>
                </a:solidFill>
                <a:latin typeface="Helvetica" charset="0"/>
                <a:ea typeface="Helvetica" charset="0"/>
                <a:cs typeface="Helvetica" charset="0"/>
              </a:defRPr>
            </a:lvl1pPr>
          </a:lstStyle>
          <a:p>
            <a:pPr lvl="0"/>
            <a:r>
              <a:rPr lang="en-US"/>
              <a:t>WITH A SMALL SUB-HEAD</a:t>
            </a:r>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chemeClr val="accent1"/>
                </a:solidFill>
                <a:latin typeface="Helvetica" charset="0"/>
                <a:ea typeface="Helvetica" charset="0"/>
                <a:cs typeface="Helvetica" charset="0"/>
              </a:defRPr>
            </a:lvl1pPr>
          </a:lstStyle>
          <a:p>
            <a:pPr lvl="0"/>
            <a:r>
              <a:rPr lang="en-US"/>
              <a:t>TITLE OF PRESENTATION</a:t>
            </a:r>
          </a:p>
          <a:p>
            <a:pPr lvl="0"/>
            <a:r>
              <a:rPr lang="en-US"/>
              <a:t>AND WHAT THIS IS ABOUT</a:t>
            </a:r>
          </a:p>
        </p:txBody>
      </p:sp>
      <p:sp>
        <p:nvSpPr>
          <p:cNvPr id="25" name="Picture Placeholder 24"/>
          <p:cNvSpPr>
            <a:spLocks noGrp="1"/>
          </p:cNvSpPr>
          <p:nvPr>
            <p:ph type="pic" sz="quarter" idx="13"/>
          </p:nvPr>
        </p:nvSpPr>
        <p:spPr>
          <a:xfrm>
            <a:off x="3467100" y="-1"/>
            <a:ext cx="8724900" cy="6222557"/>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17"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D8D975BA-D0DC-0D4A-B1B6-F616A2D4F06B}" type="datetime1">
              <a:rPr lang="en-US" smtClean="0"/>
              <a:t>8/2/2023</a:t>
            </a:fld>
            <a:endParaRPr lang="en-US"/>
          </a:p>
        </p:txBody>
      </p:sp>
      <p:sp>
        <p:nvSpPr>
          <p:cNvPr id="18"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71B84A63-EDA9-B24B-A105-82A949BAB0F8}" type="slidenum">
              <a:rPr lang="en-US" smtClean="0"/>
              <a:pPr/>
              <a:t>‹#›</a:t>
            </a:fld>
            <a:endParaRPr lang="en-US"/>
          </a:p>
        </p:txBody>
      </p:sp>
      <p:sp>
        <p:nvSpPr>
          <p:cNvPr id="19"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p>
        </p:txBody>
      </p:sp>
      <p:sp>
        <p:nvSpPr>
          <p:cNvPr id="7" name="Text Placeholder 26"/>
          <p:cNvSpPr>
            <a:spLocks noGrp="1"/>
          </p:cNvSpPr>
          <p:nvPr>
            <p:ph type="body" sz="quarter" idx="15" hasCustomPrompt="1"/>
          </p:nvPr>
        </p:nvSpPr>
        <p:spPr>
          <a:xfrm>
            <a:off x="918097" y="1865817"/>
            <a:ext cx="4643607" cy="2497715"/>
          </a:xfrm>
          <a:prstGeom prst="rect">
            <a:avLst/>
          </a:prstGeom>
          <a:noFill/>
        </p:spPr>
        <p:txBody>
          <a:bodyPr anchor="ctr"/>
          <a:lstStyle>
            <a:lvl1pPr marL="0" indent="0">
              <a:lnSpc>
                <a:spcPct val="150000"/>
              </a:lnSpc>
              <a:buNone/>
              <a:defRPr lang="en-US" sz="1200" b="0" i="0" spc="0" smtClean="0">
                <a:ln>
                  <a:noFill/>
                </a:ln>
                <a:effectLst/>
                <a:latin typeface="Helvetica" charset="0"/>
                <a:ea typeface="Helvetica" charset="0"/>
                <a:cs typeface="Helvetica" charset="0"/>
              </a:defRPr>
            </a:lvl1pPr>
          </a:lstStyle>
          <a:p>
            <a:pPr lvl="0"/>
            <a:r>
              <a:rPr lang="en-US"/>
              <a:t>CONTENT HEADLINE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in </a:t>
            </a:r>
            <a:r>
              <a:rPr lang="en-US" err="1"/>
              <a:t>scelerisque</a:t>
            </a:r>
            <a:r>
              <a:rPr lang="en-US"/>
              <a:t> </a:t>
            </a:r>
            <a:r>
              <a:rPr lang="en-US" err="1"/>
              <a:t>nisl</a:t>
            </a:r>
            <a:r>
              <a:rPr lang="en-US"/>
              <a:t>. </a:t>
            </a:r>
            <a:r>
              <a:rPr lang="en-US" err="1"/>
              <a:t>Sed</a:t>
            </a:r>
            <a:r>
              <a:rPr lang="en-US"/>
              <a:t> </a:t>
            </a:r>
            <a:r>
              <a:rPr lang="en-US" err="1"/>
              <a:t>ullamcorper</a:t>
            </a:r>
            <a:r>
              <a:rPr lang="en-US"/>
              <a:t> </a:t>
            </a:r>
            <a:r>
              <a:rPr lang="en-US" err="1"/>
              <a:t>suscipit</a:t>
            </a:r>
            <a:r>
              <a:rPr lang="en-US"/>
              <a:t> </a:t>
            </a:r>
            <a:r>
              <a:rPr lang="en-US" err="1"/>
              <a:t>risus</a:t>
            </a:r>
            <a:r>
              <a:rPr lang="en-US"/>
              <a:t>, </a:t>
            </a:r>
            <a:r>
              <a:rPr lang="en-US" err="1"/>
              <a:t>nec</a:t>
            </a:r>
            <a:r>
              <a:rPr lang="en-US"/>
              <a:t> </a:t>
            </a:r>
            <a:r>
              <a:rPr lang="en-US" err="1"/>
              <a:t>tincidunt</a:t>
            </a:r>
            <a:r>
              <a:rPr lang="en-US"/>
              <a:t> </a:t>
            </a:r>
            <a:r>
              <a:rPr lang="en-US" err="1"/>
              <a:t>risus</a:t>
            </a:r>
            <a:r>
              <a:rPr lang="en-US"/>
              <a:t> </a:t>
            </a:r>
            <a:r>
              <a:rPr lang="en-US" err="1"/>
              <a:t>tristique</a:t>
            </a:r>
            <a:r>
              <a:rPr lang="en-US"/>
              <a:t> et. </a:t>
            </a:r>
            <a:r>
              <a:rPr lang="en-US" err="1"/>
              <a:t>Etiam</a:t>
            </a:r>
            <a:r>
              <a:rPr lang="en-US"/>
              <a:t> </a:t>
            </a:r>
            <a:r>
              <a:rPr lang="en-US" err="1"/>
              <a:t>dapibus</a:t>
            </a:r>
            <a:r>
              <a:rPr lang="en-US"/>
              <a:t> </a:t>
            </a:r>
            <a:r>
              <a:rPr lang="en-US" err="1"/>
              <a:t>diam</a:t>
            </a:r>
            <a:r>
              <a:rPr lang="en-US"/>
              <a:t> id </a:t>
            </a:r>
            <a:r>
              <a:rPr lang="en-US" err="1"/>
              <a:t>nisl</a:t>
            </a:r>
            <a:r>
              <a:rPr lang="en-US"/>
              <a:t> </a:t>
            </a:r>
            <a:r>
              <a:rPr lang="en-US" err="1"/>
              <a:t>accumsan</a:t>
            </a:r>
            <a:r>
              <a:rPr lang="en-US"/>
              <a:t>, </a:t>
            </a:r>
            <a:r>
              <a:rPr lang="en-US" err="1"/>
              <a:t>eu</a:t>
            </a:r>
            <a:r>
              <a:rPr lang="en-US"/>
              <a:t> </a:t>
            </a:r>
            <a:r>
              <a:rPr lang="en-US" err="1"/>
              <a:t>placerat</a:t>
            </a:r>
            <a:r>
              <a:rPr lang="en-US"/>
              <a:t> </a:t>
            </a:r>
            <a:r>
              <a:rPr lang="en-US" err="1"/>
              <a:t>sapien</a:t>
            </a:r>
            <a:r>
              <a:rPr lang="en-US"/>
              <a:t> tempus. Maecenas ligula ipsum, </a:t>
            </a:r>
            <a:r>
              <a:rPr lang="en-US" err="1"/>
              <a:t>finibus</a:t>
            </a:r>
            <a:r>
              <a:rPr lang="en-US"/>
              <a:t> </a:t>
            </a:r>
            <a:r>
              <a:rPr lang="en-US" err="1"/>
              <a:t>ut</a:t>
            </a:r>
            <a:r>
              <a:rPr lang="en-US"/>
              <a:t> semper at, </a:t>
            </a:r>
            <a:r>
              <a:rPr lang="en-US" err="1"/>
              <a:t>tristique</a:t>
            </a:r>
            <a:r>
              <a:rPr lang="en-US"/>
              <a:t> </a:t>
            </a:r>
            <a:r>
              <a:rPr lang="en-US" err="1"/>
              <a:t>sed</a:t>
            </a:r>
            <a:r>
              <a:rPr lang="en-US"/>
              <a:t> </a:t>
            </a:r>
            <a:r>
              <a:rPr lang="en-US" err="1"/>
              <a:t>leo</a:t>
            </a:r>
            <a:r>
              <a:rPr lang="en-US"/>
              <a:t>. </a:t>
            </a:r>
            <a:r>
              <a:rPr lang="en-US" err="1"/>
              <a:t>Pellentesque</a:t>
            </a:r>
            <a:r>
              <a:rPr lang="en-US"/>
              <a:t> </a:t>
            </a:r>
            <a:r>
              <a:rPr lang="en-US" err="1"/>
              <a:t>erat</a:t>
            </a:r>
            <a:r>
              <a:rPr lang="en-US"/>
              <a:t> </a:t>
            </a:r>
            <a:r>
              <a:rPr lang="en-US" err="1"/>
              <a:t>metus</a:t>
            </a:r>
            <a:r>
              <a:rPr lang="en-US"/>
              <a:t>, </a:t>
            </a:r>
            <a:r>
              <a:rPr lang="en-US" err="1"/>
              <a:t>egestas</a:t>
            </a:r>
            <a:r>
              <a:rPr lang="en-US"/>
              <a:t> </a:t>
            </a:r>
            <a:r>
              <a:rPr lang="en-US" err="1"/>
              <a:t>feugiat</a:t>
            </a:r>
            <a:r>
              <a:rPr lang="en-US"/>
              <a:t> </a:t>
            </a:r>
            <a:r>
              <a:rPr lang="en-US" err="1"/>
              <a:t>egestas</a:t>
            </a:r>
            <a:r>
              <a:rPr lang="en-US"/>
              <a:t> at, </a:t>
            </a:r>
            <a:r>
              <a:rPr lang="en-US" err="1"/>
              <a:t>sollicitudin</a:t>
            </a:r>
            <a:r>
              <a:rPr lang="en-US"/>
              <a:t> at </a:t>
            </a:r>
            <a:r>
              <a:rPr lang="en-US" err="1"/>
              <a:t>tortor</a:t>
            </a:r>
            <a:r>
              <a:rPr lang="en-US"/>
              <a:t>. Integer </a:t>
            </a:r>
            <a:r>
              <a:rPr lang="en-US" err="1"/>
              <a:t>orci</a:t>
            </a:r>
            <a:r>
              <a:rPr lang="en-US"/>
              <a:t> </a:t>
            </a:r>
            <a:r>
              <a:rPr lang="en-US" err="1"/>
              <a:t>tortor</a:t>
            </a:r>
            <a:r>
              <a:rPr lang="en-US"/>
              <a:t>, </a:t>
            </a:r>
            <a:r>
              <a:rPr lang="en-US" err="1"/>
              <a:t>sodales</a:t>
            </a:r>
            <a:r>
              <a:rPr lang="en-US"/>
              <a:t> sit </a:t>
            </a:r>
            <a:r>
              <a:rPr lang="en-US" err="1"/>
              <a:t>amet</a:t>
            </a:r>
            <a:r>
              <a:rPr lang="en-US"/>
              <a:t> </a:t>
            </a:r>
            <a:r>
              <a:rPr lang="en-US" err="1"/>
              <a:t>mauris</a:t>
            </a:r>
            <a:r>
              <a:rPr lang="en-US"/>
              <a:t> a, </a:t>
            </a:r>
            <a:r>
              <a:rPr lang="en-US" err="1"/>
              <a:t>bibendum</a:t>
            </a:r>
            <a:r>
              <a:rPr lang="en-US"/>
              <a:t> </a:t>
            </a:r>
            <a:r>
              <a:rPr lang="en-US" err="1"/>
              <a:t>aliquam</a:t>
            </a:r>
            <a:r>
              <a:rPr lang="en-US"/>
              <a:t> </a:t>
            </a:r>
            <a:r>
              <a:rPr lang="en-US" err="1"/>
              <a:t>turpis</a:t>
            </a:r>
            <a:r>
              <a:rPr lang="en-US"/>
              <a:t>.</a:t>
            </a:r>
          </a:p>
        </p:txBody>
      </p:sp>
      <p:sp>
        <p:nvSpPr>
          <p:cNvPr id="25" name="Picture Placeholder 24"/>
          <p:cNvSpPr>
            <a:spLocks noGrp="1"/>
          </p:cNvSpPr>
          <p:nvPr>
            <p:ph type="pic" sz="quarter" idx="13"/>
          </p:nvPr>
        </p:nvSpPr>
        <p:spPr>
          <a:xfrm>
            <a:off x="3469219" y="0"/>
            <a:ext cx="8722781" cy="6221046"/>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9D8376A9-CF73-2844-AE41-E326B0950281}" type="datetime1">
              <a:rPr lang="en-US" smtClean="0"/>
              <a:t>8/2/2023</a:t>
            </a:fld>
            <a:endParaRPr lang="en-US"/>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05C3F91E-0D18-9647-B89F-469C10A4005D}" type="slidenum">
              <a:rPr lang="en-US" smtClean="0"/>
              <a:pPr/>
              <a:t>‹#›</a:t>
            </a:fld>
            <a:endParaRPr lang="en-US"/>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p>
        </p:txBody>
      </p:sp>
      <p:sp>
        <p:nvSpPr>
          <p:cNvPr id="3"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chemeClr val="accent1"/>
                </a:solidFill>
                <a:latin typeface="Helvetica" charset="0"/>
                <a:ea typeface="Helvetica" charset="0"/>
                <a:cs typeface="Helvetica" charset="0"/>
              </a:defRPr>
            </a:lvl1pPr>
            <a:lvl2pPr marL="685800" indent="-228600">
              <a:lnSpc>
                <a:spcPct val="150000"/>
              </a:lnSpc>
              <a:buFont typeface="Arial" charset="0"/>
              <a:buChar char="•"/>
              <a:defRPr sz="12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12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12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1200" b="0" i="0">
                <a:solidFill>
                  <a:schemeClr val="accent1"/>
                </a:solidFill>
                <a:latin typeface="Helvetica" charset="0"/>
                <a:ea typeface="Helvetica" charset="0"/>
                <a:cs typeface="Helvetica" charset="0"/>
              </a:defRPr>
            </a:lvl5pPr>
          </a:lstStyle>
          <a:p>
            <a:pPr lvl="0"/>
            <a:r>
              <a:rPr lang="en-US"/>
              <a:t>Make a bulleted list really easy</a:t>
            </a:r>
          </a:p>
          <a:p>
            <a:pPr lvl="1"/>
            <a:r>
              <a:rPr lang="en-US"/>
              <a:t>Second level</a:t>
            </a:r>
          </a:p>
          <a:p>
            <a:pPr lvl="2"/>
            <a:r>
              <a:rPr lang="en-US"/>
              <a:t>Third level</a:t>
            </a:r>
          </a:p>
          <a:p>
            <a:pPr lvl="3"/>
            <a:r>
              <a:rPr lang="en-US"/>
              <a:t>Fourth level</a:t>
            </a:r>
          </a:p>
          <a:p>
            <a:pPr lvl="4"/>
            <a:r>
              <a:rPr lang="en-US"/>
              <a:t>Fifth level</a:t>
            </a:r>
          </a:p>
        </p:txBody>
      </p:sp>
      <p:sp>
        <p:nvSpPr>
          <p:cNvPr id="10"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chemeClr val="accent1"/>
                </a:solidFill>
                <a:effectLst/>
                <a:latin typeface="Helvetica" charset="0"/>
                <a:ea typeface="Helvetica" charset="0"/>
                <a:cs typeface="Helvetica" charset="0"/>
              </a:defRPr>
            </a:lvl1pPr>
          </a:lstStyle>
          <a:p>
            <a:pPr lvl="0"/>
            <a:r>
              <a:rPr lang="en-US"/>
              <a:t>CONTENT HEADLINE </a:t>
            </a:r>
          </a:p>
        </p:txBody>
      </p:sp>
      <p:sp>
        <p:nvSpPr>
          <p:cNvPr id="9" name="Picture Placeholder 24">
            <a:extLst>
              <a:ext uri="{FF2B5EF4-FFF2-40B4-BE49-F238E27FC236}">
                <a16:creationId xmlns:a16="http://schemas.microsoft.com/office/drawing/2014/main" id="{97A62FBD-4C84-7F45-84B2-E1F6BCB1F99A}"/>
              </a:ext>
            </a:extLst>
          </p:cNvPr>
          <p:cNvSpPr>
            <a:spLocks noGrp="1"/>
          </p:cNvSpPr>
          <p:nvPr>
            <p:ph type="pic" sz="quarter" idx="13"/>
          </p:nvPr>
        </p:nvSpPr>
        <p:spPr>
          <a:xfrm>
            <a:off x="3469219" y="0"/>
            <a:ext cx="8722781" cy="6221046"/>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ragraph">
    <p:spTree>
      <p:nvGrpSpPr>
        <p:cNvPr id="1" name=""/>
        <p:cNvGrpSpPr/>
        <p:nvPr/>
      </p:nvGrpSpPr>
      <p:grpSpPr>
        <a:xfrm>
          <a:off x="0" y="0"/>
          <a:ext cx="0" cy="0"/>
          <a:chOff x="0" y="0"/>
          <a:chExt cx="0" cy="0"/>
        </a:xfrm>
      </p:grpSpPr>
      <p:sp>
        <p:nvSpPr>
          <p:cNvPr id="30" name="Text Placeholder 26"/>
          <p:cNvSpPr>
            <a:spLocks noGrp="1"/>
          </p:cNvSpPr>
          <p:nvPr>
            <p:ph type="body" sz="quarter" idx="15" hasCustomPrompt="1"/>
          </p:nvPr>
        </p:nvSpPr>
        <p:spPr>
          <a:xfrm>
            <a:off x="918097" y="1865817"/>
            <a:ext cx="4643607" cy="2497715"/>
          </a:xfrm>
          <a:prstGeom prst="rect">
            <a:avLst/>
          </a:prstGeom>
          <a:noFill/>
        </p:spPr>
        <p:txBody>
          <a:bodyPr anchor="ctr"/>
          <a:lstStyle>
            <a:lvl1pPr marL="0" indent="0">
              <a:lnSpc>
                <a:spcPct val="150000"/>
              </a:lnSpc>
              <a:buNone/>
              <a:defRPr lang="en-US" sz="1200" b="0" i="0" spc="0" smtClean="0">
                <a:ln>
                  <a:noFill/>
                </a:ln>
                <a:effectLst/>
                <a:latin typeface="Helvetica" charset="0"/>
                <a:ea typeface="Helvetica" charset="0"/>
                <a:cs typeface="Helvetica" charset="0"/>
              </a:defRPr>
            </a:lvl1pPr>
          </a:lstStyle>
          <a:p>
            <a:pPr lvl="0"/>
            <a:r>
              <a:rPr lang="en-US"/>
              <a:t>CONTENT HEADLINE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in </a:t>
            </a:r>
            <a:r>
              <a:rPr lang="en-US" err="1"/>
              <a:t>scelerisque</a:t>
            </a:r>
            <a:r>
              <a:rPr lang="en-US"/>
              <a:t> </a:t>
            </a:r>
            <a:r>
              <a:rPr lang="en-US" err="1"/>
              <a:t>nisl</a:t>
            </a:r>
            <a:r>
              <a:rPr lang="en-US"/>
              <a:t>. </a:t>
            </a:r>
            <a:r>
              <a:rPr lang="en-US" err="1"/>
              <a:t>Sed</a:t>
            </a:r>
            <a:r>
              <a:rPr lang="en-US"/>
              <a:t> </a:t>
            </a:r>
            <a:r>
              <a:rPr lang="en-US" err="1"/>
              <a:t>ullamcorper</a:t>
            </a:r>
            <a:r>
              <a:rPr lang="en-US"/>
              <a:t> </a:t>
            </a:r>
            <a:r>
              <a:rPr lang="en-US" err="1"/>
              <a:t>suscipit</a:t>
            </a:r>
            <a:r>
              <a:rPr lang="en-US"/>
              <a:t> </a:t>
            </a:r>
            <a:r>
              <a:rPr lang="en-US" err="1"/>
              <a:t>risus</a:t>
            </a:r>
            <a:r>
              <a:rPr lang="en-US"/>
              <a:t>, </a:t>
            </a:r>
            <a:r>
              <a:rPr lang="en-US" err="1"/>
              <a:t>nec</a:t>
            </a:r>
            <a:r>
              <a:rPr lang="en-US"/>
              <a:t> </a:t>
            </a:r>
            <a:r>
              <a:rPr lang="en-US" err="1"/>
              <a:t>tincidunt</a:t>
            </a:r>
            <a:r>
              <a:rPr lang="en-US"/>
              <a:t> </a:t>
            </a:r>
            <a:r>
              <a:rPr lang="en-US" err="1"/>
              <a:t>risus</a:t>
            </a:r>
            <a:r>
              <a:rPr lang="en-US"/>
              <a:t> </a:t>
            </a:r>
            <a:r>
              <a:rPr lang="en-US" err="1"/>
              <a:t>tristique</a:t>
            </a:r>
            <a:r>
              <a:rPr lang="en-US"/>
              <a:t> et. </a:t>
            </a:r>
            <a:r>
              <a:rPr lang="en-US" err="1"/>
              <a:t>Etiam</a:t>
            </a:r>
            <a:r>
              <a:rPr lang="en-US"/>
              <a:t> </a:t>
            </a:r>
            <a:r>
              <a:rPr lang="en-US" err="1"/>
              <a:t>dapibus</a:t>
            </a:r>
            <a:r>
              <a:rPr lang="en-US"/>
              <a:t> </a:t>
            </a:r>
            <a:r>
              <a:rPr lang="en-US" err="1"/>
              <a:t>diam</a:t>
            </a:r>
            <a:r>
              <a:rPr lang="en-US"/>
              <a:t> id </a:t>
            </a:r>
            <a:r>
              <a:rPr lang="en-US" err="1"/>
              <a:t>nisl</a:t>
            </a:r>
            <a:r>
              <a:rPr lang="en-US"/>
              <a:t> </a:t>
            </a:r>
            <a:r>
              <a:rPr lang="en-US" err="1"/>
              <a:t>accumsan</a:t>
            </a:r>
            <a:r>
              <a:rPr lang="en-US"/>
              <a:t>, </a:t>
            </a:r>
            <a:r>
              <a:rPr lang="en-US" err="1"/>
              <a:t>eu</a:t>
            </a:r>
            <a:r>
              <a:rPr lang="en-US"/>
              <a:t> </a:t>
            </a:r>
            <a:r>
              <a:rPr lang="en-US" err="1"/>
              <a:t>placerat</a:t>
            </a:r>
            <a:r>
              <a:rPr lang="en-US"/>
              <a:t> </a:t>
            </a:r>
            <a:r>
              <a:rPr lang="en-US" err="1"/>
              <a:t>sapien</a:t>
            </a:r>
            <a:r>
              <a:rPr lang="en-US"/>
              <a:t> tempus. Maecenas ligula ipsum, </a:t>
            </a:r>
            <a:r>
              <a:rPr lang="en-US" err="1"/>
              <a:t>finibus</a:t>
            </a:r>
            <a:r>
              <a:rPr lang="en-US"/>
              <a:t> </a:t>
            </a:r>
            <a:r>
              <a:rPr lang="en-US" err="1"/>
              <a:t>ut</a:t>
            </a:r>
            <a:r>
              <a:rPr lang="en-US"/>
              <a:t> semper at, </a:t>
            </a:r>
            <a:r>
              <a:rPr lang="en-US" err="1"/>
              <a:t>tristique</a:t>
            </a:r>
            <a:r>
              <a:rPr lang="en-US"/>
              <a:t> </a:t>
            </a:r>
            <a:r>
              <a:rPr lang="en-US" err="1"/>
              <a:t>sed</a:t>
            </a:r>
            <a:r>
              <a:rPr lang="en-US"/>
              <a:t> </a:t>
            </a:r>
            <a:r>
              <a:rPr lang="en-US" err="1"/>
              <a:t>leo</a:t>
            </a:r>
            <a:r>
              <a:rPr lang="en-US"/>
              <a:t>. </a:t>
            </a:r>
            <a:r>
              <a:rPr lang="en-US" err="1"/>
              <a:t>Pellentesque</a:t>
            </a:r>
            <a:r>
              <a:rPr lang="en-US"/>
              <a:t> </a:t>
            </a:r>
            <a:r>
              <a:rPr lang="en-US" err="1"/>
              <a:t>erat</a:t>
            </a:r>
            <a:r>
              <a:rPr lang="en-US"/>
              <a:t> </a:t>
            </a:r>
            <a:r>
              <a:rPr lang="en-US" err="1"/>
              <a:t>metus</a:t>
            </a:r>
            <a:r>
              <a:rPr lang="en-US"/>
              <a:t>, </a:t>
            </a:r>
            <a:r>
              <a:rPr lang="en-US" err="1"/>
              <a:t>egestas</a:t>
            </a:r>
            <a:r>
              <a:rPr lang="en-US"/>
              <a:t> </a:t>
            </a:r>
            <a:r>
              <a:rPr lang="en-US" err="1"/>
              <a:t>feugiat</a:t>
            </a:r>
            <a:r>
              <a:rPr lang="en-US"/>
              <a:t> </a:t>
            </a:r>
            <a:r>
              <a:rPr lang="en-US" err="1"/>
              <a:t>egestas</a:t>
            </a:r>
            <a:r>
              <a:rPr lang="en-US"/>
              <a:t> at, </a:t>
            </a:r>
            <a:r>
              <a:rPr lang="en-US" err="1"/>
              <a:t>sollicitudin</a:t>
            </a:r>
            <a:r>
              <a:rPr lang="en-US"/>
              <a:t> at </a:t>
            </a:r>
            <a:r>
              <a:rPr lang="en-US" err="1"/>
              <a:t>tortor</a:t>
            </a:r>
            <a:r>
              <a:rPr lang="en-US"/>
              <a:t>. Integer </a:t>
            </a:r>
            <a:r>
              <a:rPr lang="en-US" err="1"/>
              <a:t>orci</a:t>
            </a:r>
            <a:r>
              <a:rPr lang="en-US"/>
              <a:t> </a:t>
            </a:r>
            <a:r>
              <a:rPr lang="en-US" err="1"/>
              <a:t>tortor</a:t>
            </a:r>
            <a:r>
              <a:rPr lang="en-US"/>
              <a:t>, </a:t>
            </a:r>
            <a:r>
              <a:rPr lang="en-US" err="1"/>
              <a:t>sodales</a:t>
            </a:r>
            <a:r>
              <a:rPr lang="en-US"/>
              <a:t> sit </a:t>
            </a:r>
            <a:r>
              <a:rPr lang="en-US" err="1"/>
              <a:t>amet</a:t>
            </a:r>
            <a:r>
              <a:rPr lang="en-US"/>
              <a:t> </a:t>
            </a:r>
            <a:r>
              <a:rPr lang="en-US" err="1"/>
              <a:t>mauris</a:t>
            </a:r>
            <a:r>
              <a:rPr lang="en-US"/>
              <a:t> a, </a:t>
            </a:r>
            <a:r>
              <a:rPr lang="en-US" err="1"/>
              <a:t>bibendum</a:t>
            </a:r>
            <a:r>
              <a:rPr lang="en-US"/>
              <a:t> </a:t>
            </a:r>
            <a:r>
              <a:rPr lang="en-US" err="1"/>
              <a:t>aliquam</a:t>
            </a:r>
            <a:r>
              <a:rPr lang="en-US"/>
              <a:t> </a:t>
            </a:r>
            <a:r>
              <a:rPr lang="en-US" err="1"/>
              <a:t>turpis</a:t>
            </a:r>
            <a:r>
              <a:rPr lang="en-US"/>
              <a:t>.</a:t>
            </a:r>
          </a:p>
        </p:txBody>
      </p:sp>
      <p:sp>
        <p:nvSpPr>
          <p:cNvPr id="7" name="Picture Placeholder 6"/>
          <p:cNvSpPr>
            <a:spLocks noGrp="1"/>
          </p:cNvSpPr>
          <p:nvPr>
            <p:ph type="pic" sz="quarter" idx="16"/>
          </p:nvPr>
        </p:nvSpPr>
        <p:spPr>
          <a:xfrm>
            <a:off x="6706778" y="1"/>
            <a:ext cx="5485221" cy="6222999"/>
          </a:xfrm>
          <a:prstGeom prst="rect">
            <a:avLst/>
          </a:prstGeom>
        </p:spPr>
        <p:txBody>
          <a:bodyPr/>
          <a:lstStyle/>
          <a:p>
            <a:r>
              <a:rPr lang="en-US"/>
              <a:t>Drag picture to placeholder or click icon to add</a:t>
            </a:r>
          </a:p>
        </p:txBody>
      </p:sp>
      <p:sp>
        <p:nvSpPr>
          <p:cNvPr id="20"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11515B71-0052-7543-9A28-56F27327D4C7}" type="datetime1">
              <a:rPr lang="en-US" smtClean="0"/>
              <a:t>8/2/2023</a:t>
            </a:fld>
            <a:endParaRPr lang="en-US"/>
          </a:p>
        </p:txBody>
      </p:sp>
      <p:sp>
        <p:nvSpPr>
          <p:cNvPr id="21"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65A38D63-EF50-1542-A849-D6AE0BA4DD58}" type="slidenum">
              <a:rPr lang="en-US" smtClean="0"/>
              <a:pPr/>
              <a:t>‹#›</a:t>
            </a:fld>
            <a:endParaRPr lang="en-US"/>
          </a:p>
        </p:txBody>
      </p:sp>
      <p:sp>
        <p:nvSpPr>
          <p:cNvPr id="22"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ragraph">
    <p:spTree>
      <p:nvGrpSpPr>
        <p:cNvPr id="1" name=""/>
        <p:cNvGrpSpPr/>
        <p:nvPr/>
      </p:nvGrpSpPr>
      <p:grpSpPr>
        <a:xfrm>
          <a:off x="0" y="0"/>
          <a:ext cx="0" cy="0"/>
          <a:chOff x="0" y="0"/>
          <a:chExt cx="0" cy="0"/>
        </a:xfrm>
      </p:grpSpPr>
      <p:sp>
        <p:nvSpPr>
          <p:cNvPr id="22"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1CE58E66-D04D-2C4C-ACB4-BDEEC4745AC2}" type="datetime1">
              <a:rPr lang="en-US" smtClean="0"/>
              <a:t>8/2/2023</a:t>
            </a:fld>
            <a:endParaRPr lang="en-US"/>
          </a:p>
        </p:txBody>
      </p:sp>
      <p:sp>
        <p:nvSpPr>
          <p:cNvPr id="23"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6EA02C58-81D1-A848-871E-E11E789432AA}" type="slidenum">
              <a:rPr lang="en-US" smtClean="0"/>
              <a:pPr/>
              <a:t>‹#›</a:t>
            </a:fld>
            <a:endParaRPr lang="en-US"/>
          </a:p>
        </p:txBody>
      </p:sp>
      <p:sp>
        <p:nvSpPr>
          <p:cNvPr id="24"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p>
        </p:txBody>
      </p:sp>
      <p:sp>
        <p:nvSpPr>
          <p:cNvPr id="8"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chemeClr val="accent1"/>
                </a:solidFill>
                <a:latin typeface="Helvetica" charset="0"/>
                <a:ea typeface="Helvetica" charset="0"/>
                <a:cs typeface="Helvetica" charset="0"/>
              </a:defRPr>
            </a:lvl1pPr>
            <a:lvl2pPr marL="685800" indent="-228600">
              <a:lnSpc>
                <a:spcPct val="150000"/>
              </a:lnSpc>
              <a:buFont typeface="Arial" charset="0"/>
              <a:buChar char="•"/>
              <a:defRPr sz="12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12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12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1200" b="0" i="0">
                <a:solidFill>
                  <a:schemeClr val="accent1"/>
                </a:solidFill>
                <a:latin typeface="Helvetica" charset="0"/>
                <a:ea typeface="Helvetica" charset="0"/>
                <a:cs typeface="Helvetica" charset="0"/>
              </a:defRPr>
            </a:lvl5pPr>
          </a:lstStyle>
          <a:p>
            <a:pPr lvl="0"/>
            <a:r>
              <a:rPr lang="en-US"/>
              <a:t>Make a bulleted list really easy</a:t>
            </a:r>
          </a:p>
          <a:p>
            <a:pPr lvl="1"/>
            <a:r>
              <a:rPr lang="en-US"/>
              <a:t>Second level</a:t>
            </a:r>
          </a:p>
          <a:p>
            <a:pPr lvl="2"/>
            <a:r>
              <a:rPr lang="en-US"/>
              <a:t>Third level</a:t>
            </a:r>
          </a:p>
          <a:p>
            <a:pPr lvl="3"/>
            <a:r>
              <a:rPr lang="en-US"/>
              <a:t>Fourth level</a:t>
            </a:r>
          </a:p>
          <a:p>
            <a:pPr lvl="4"/>
            <a:r>
              <a:rPr lang="en-US"/>
              <a:t>Fifth level</a:t>
            </a:r>
          </a:p>
        </p:txBody>
      </p:sp>
      <p:sp>
        <p:nvSpPr>
          <p:cNvPr id="9"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chemeClr val="accent1"/>
                </a:solidFill>
                <a:effectLst/>
                <a:latin typeface="Helvetica" charset="0"/>
                <a:ea typeface="Helvetica" charset="0"/>
                <a:cs typeface="Helvetica" charset="0"/>
              </a:defRPr>
            </a:lvl1pPr>
          </a:lstStyle>
          <a:p>
            <a:pPr lvl="0"/>
            <a:r>
              <a:rPr lang="en-US"/>
              <a:t>CONTENT HEADLINE </a:t>
            </a:r>
          </a:p>
        </p:txBody>
      </p:sp>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p:spPr>
        <p:txBody>
          <a:bodyPr/>
          <a:lstStyle/>
          <a:p>
            <a:endParaRPr lang="en-US"/>
          </a:p>
        </p:txBody>
      </p:sp>
    </p:spTree>
    <p:extLst>
      <p:ext uri="{BB962C8B-B14F-4D97-AF65-F5344CB8AC3E}">
        <p14:creationId xmlns:p14="http://schemas.microsoft.com/office/powerpoint/2010/main" val="108948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981853" y="1736755"/>
            <a:ext cx="592028" cy="41047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3026952" y="5137471"/>
            <a:ext cx="584140" cy="51309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2017274" y="5148373"/>
            <a:ext cx="513093" cy="371007"/>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0800000" flipH="1" flipV="1">
            <a:off x="6284769" y="5116485"/>
            <a:ext cx="489410" cy="48941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rot="10800000" flipH="1" flipV="1">
            <a:off x="5295066" y="5023056"/>
            <a:ext cx="299963" cy="639394"/>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flipH="1" flipV="1">
            <a:off x="4032133" y="5124378"/>
            <a:ext cx="678861" cy="473624"/>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rot="10800000" flipH="1" flipV="1">
            <a:off x="7379740" y="5124378"/>
            <a:ext cx="457835" cy="544668"/>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rot="10800000" flipH="1" flipV="1">
            <a:off x="9524494" y="4016975"/>
            <a:ext cx="481520" cy="386796"/>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0800000" flipH="1" flipV="1">
            <a:off x="8439259" y="4037302"/>
            <a:ext cx="355215" cy="347324"/>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0800000" flipH="1" flipV="1">
            <a:off x="7437009" y="3940531"/>
            <a:ext cx="339430" cy="576241"/>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0800000" flipH="1" flipV="1">
            <a:off x="6245301" y="3990009"/>
            <a:ext cx="568348" cy="418365"/>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10800000" flipH="1" flipV="1">
            <a:off x="5044788" y="3916850"/>
            <a:ext cx="749910" cy="520989"/>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rot="10800000" flipH="1" flipV="1">
            <a:off x="4123555" y="3916850"/>
            <a:ext cx="481519" cy="623605"/>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10800000" flipH="1" flipV="1">
            <a:off x="3016437" y="4071120"/>
            <a:ext cx="615712" cy="378896"/>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rot="10800000" flipH="1" flipV="1">
            <a:off x="2076833" y="3957841"/>
            <a:ext cx="394688" cy="497306"/>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rot="10800000" flipH="1" flipV="1">
            <a:off x="9477132" y="5033913"/>
            <a:ext cx="576244" cy="599927"/>
          </a:xfrm>
          <a:prstGeom prst="rect">
            <a:avLst/>
          </a:prstGeom>
        </p:spPr>
      </p:pic>
      <p:pic>
        <p:nvPicPr>
          <p:cNvPr id="20" name="Picture 19"/>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rot="10800000" flipH="1" flipV="1">
            <a:off x="9594272" y="2782719"/>
            <a:ext cx="284175" cy="528880"/>
          </a:xfrm>
          <a:prstGeom prst="rect">
            <a:avLst/>
          </a:prstGeom>
        </p:spPr>
      </p:pic>
      <p:pic>
        <p:nvPicPr>
          <p:cNvPr id="21" name="Picture 20"/>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rot="10800000" flipH="1" flipV="1">
            <a:off x="8416083" y="2823397"/>
            <a:ext cx="497304" cy="497304"/>
          </a:xfrm>
          <a:prstGeom prst="rect">
            <a:avLst/>
          </a:prstGeom>
        </p:spPr>
      </p:pic>
      <p:pic>
        <p:nvPicPr>
          <p:cNvPr id="22" name="Picture 21"/>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rot="10800000" flipH="1" flipV="1">
            <a:off x="7385700" y="2879183"/>
            <a:ext cx="442049" cy="363113"/>
          </a:xfrm>
          <a:prstGeom prst="rect">
            <a:avLst/>
          </a:prstGeom>
        </p:spPr>
      </p:pic>
      <p:pic>
        <p:nvPicPr>
          <p:cNvPr id="23" name="Picture 22"/>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10800000" flipH="1" flipV="1">
            <a:off x="6290570" y="2881385"/>
            <a:ext cx="457840" cy="371007"/>
          </a:xfrm>
          <a:prstGeom prst="rect">
            <a:avLst/>
          </a:prstGeom>
        </p:spPr>
      </p:pic>
      <p:pic>
        <p:nvPicPr>
          <p:cNvPr id="24" name="Picture 23"/>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rot="10800000" flipH="1" flipV="1">
            <a:off x="5141772" y="2759332"/>
            <a:ext cx="584136" cy="584136"/>
          </a:xfrm>
          <a:prstGeom prst="rect">
            <a:avLst/>
          </a:prstGeom>
        </p:spPr>
      </p:pic>
      <p:pic>
        <p:nvPicPr>
          <p:cNvPr id="25" name="Picture 24"/>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10800000" flipH="1" flipV="1">
            <a:off x="4136126" y="2798508"/>
            <a:ext cx="489410" cy="497301"/>
          </a:xfrm>
          <a:prstGeom prst="rect">
            <a:avLst/>
          </a:prstGeom>
        </p:spPr>
      </p:pic>
      <p:pic>
        <p:nvPicPr>
          <p:cNvPr id="26" name="Picture 25"/>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rot="10800000" flipH="1" flipV="1">
            <a:off x="3093224" y="2837969"/>
            <a:ext cx="457839" cy="457839"/>
          </a:xfrm>
          <a:prstGeom prst="rect">
            <a:avLst/>
          </a:prstGeom>
        </p:spPr>
      </p:pic>
      <p:pic>
        <p:nvPicPr>
          <p:cNvPr id="27" name="Picture 26"/>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rot="10800000" flipH="1" flipV="1">
            <a:off x="2116303" y="2770184"/>
            <a:ext cx="315750" cy="568351"/>
          </a:xfrm>
          <a:prstGeom prst="rect">
            <a:avLst/>
          </a:prstGeom>
        </p:spPr>
      </p:pic>
      <p:pic>
        <p:nvPicPr>
          <p:cNvPr id="28" name="Picture 27"/>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10800000" flipH="1" flipV="1">
            <a:off x="8543898" y="5117265"/>
            <a:ext cx="307854" cy="520985"/>
          </a:xfrm>
          <a:prstGeom prst="rect">
            <a:avLst/>
          </a:prstGeom>
        </p:spPr>
      </p:pic>
      <p:pic>
        <p:nvPicPr>
          <p:cNvPr id="29" name="Picture 28"/>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rot="10800000" flipH="1" flipV="1">
            <a:off x="9507442" y="1728213"/>
            <a:ext cx="457836" cy="410473"/>
          </a:xfrm>
          <a:prstGeom prst="rect">
            <a:avLst/>
          </a:prstGeom>
        </p:spPr>
      </p:pic>
      <p:pic>
        <p:nvPicPr>
          <p:cNvPr id="30" name="Picture 29"/>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rot="10800000" flipH="1" flipV="1">
            <a:off x="8479232" y="1700584"/>
            <a:ext cx="371007" cy="465733"/>
          </a:xfrm>
          <a:prstGeom prst="rect">
            <a:avLst/>
          </a:prstGeom>
        </p:spPr>
      </p:pic>
      <p:pic>
        <p:nvPicPr>
          <p:cNvPr id="31" name="Picture 30"/>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rot="10800000" flipH="1" flipV="1">
            <a:off x="7331905" y="1676904"/>
            <a:ext cx="520985" cy="513094"/>
          </a:xfrm>
          <a:prstGeom prst="rect">
            <a:avLst/>
          </a:prstGeom>
        </p:spPr>
      </p:pic>
      <p:pic>
        <p:nvPicPr>
          <p:cNvPr id="32" name="Picture 31"/>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rot="10800000" flipH="1" flipV="1">
            <a:off x="6390036" y="1641382"/>
            <a:ext cx="260493" cy="584138"/>
          </a:xfrm>
          <a:prstGeom prst="rect">
            <a:avLst/>
          </a:prstGeom>
        </p:spPr>
      </p:pic>
      <p:pic>
        <p:nvPicPr>
          <p:cNvPr id="33" name="Picture 32"/>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rot="10800000" flipH="1" flipV="1">
            <a:off x="5119218" y="1665066"/>
            <a:ext cx="639392" cy="536772"/>
          </a:xfrm>
          <a:prstGeom prst="rect">
            <a:avLst/>
          </a:prstGeom>
        </p:spPr>
      </p:pic>
      <p:pic>
        <p:nvPicPr>
          <p:cNvPr id="34" name="Picture 33"/>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rot="10800000" flipH="1" flipV="1">
            <a:off x="4187633" y="1672598"/>
            <a:ext cx="449943" cy="449943"/>
          </a:xfrm>
          <a:prstGeom prst="rect">
            <a:avLst/>
          </a:prstGeom>
        </p:spPr>
      </p:pic>
      <p:pic>
        <p:nvPicPr>
          <p:cNvPr id="35" name="Picture 34"/>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rot="10800000" flipH="1" flipV="1">
            <a:off x="3057277" y="1705180"/>
            <a:ext cx="513093" cy="442048"/>
          </a:xfrm>
          <a:prstGeom prst="rect">
            <a:avLst/>
          </a:prstGeom>
        </p:spPr>
      </p:pic>
    </p:spTree>
    <p:extLst>
      <p:ext uri="{BB962C8B-B14F-4D97-AF65-F5344CB8AC3E}">
        <p14:creationId xmlns:p14="http://schemas.microsoft.com/office/powerpoint/2010/main" val="55214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1846041" y="1498609"/>
            <a:ext cx="862438" cy="869686"/>
          </a:xfrm>
          <a:prstGeom prst="rect">
            <a:avLst/>
          </a:prstGeom>
        </p:spPr>
      </p:pic>
      <p:pic>
        <p:nvPicPr>
          <p:cNvPr id="37" name="Picture 3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2903999" y="4926598"/>
            <a:ext cx="869686" cy="869686"/>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flipH="1" flipV="1">
            <a:off x="1828585" y="4901448"/>
            <a:ext cx="869686" cy="869686"/>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10800000" flipH="1" flipV="1">
            <a:off x="6084648" y="4918312"/>
            <a:ext cx="869686" cy="869686"/>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rot="10800000" flipH="1" flipV="1">
            <a:off x="5013595" y="4921936"/>
            <a:ext cx="869686" cy="862438"/>
          </a:xfrm>
          <a:prstGeom prst="rect">
            <a:avLst/>
          </a:prstGeom>
        </p:spPr>
      </p:pic>
      <p:pic>
        <p:nvPicPr>
          <p:cNvPr id="41" name="Picture 40"/>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flipH="1" flipV="1">
            <a:off x="3945989" y="4908695"/>
            <a:ext cx="869686" cy="862438"/>
          </a:xfrm>
          <a:prstGeom prst="rect">
            <a:avLst/>
          </a:prstGeom>
        </p:spPr>
      </p:pic>
      <p:pic>
        <p:nvPicPr>
          <p:cNvPr id="42" name="Picture 41"/>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rot="10800000" flipH="1" flipV="1">
            <a:off x="7167344" y="4948005"/>
            <a:ext cx="869686" cy="862438"/>
          </a:xfrm>
          <a:prstGeom prst="rect">
            <a:avLst/>
          </a:prstGeom>
        </p:spPr>
      </p:pic>
      <p:pic>
        <p:nvPicPr>
          <p:cNvPr id="43" name="Picture 42"/>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rot="10800000" flipH="1" flipV="1">
            <a:off x="9335115" y="3764349"/>
            <a:ext cx="869686" cy="869686"/>
          </a:xfrm>
          <a:prstGeom prst="rect">
            <a:avLst/>
          </a:prstGeom>
        </p:spPr>
      </p:pic>
      <p:pic>
        <p:nvPicPr>
          <p:cNvPr id="44" name="Picture 43"/>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0800000" flipH="1" flipV="1">
            <a:off x="8229893" y="3781058"/>
            <a:ext cx="869686" cy="869686"/>
          </a:xfrm>
          <a:prstGeom prst="rect">
            <a:avLst/>
          </a:prstGeom>
        </p:spPr>
      </p:pic>
      <p:pic>
        <p:nvPicPr>
          <p:cNvPr id="45" name="Picture 44"/>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0800000" flipH="1" flipV="1">
            <a:off x="7165277" y="3785815"/>
            <a:ext cx="869686" cy="862438"/>
          </a:xfrm>
          <a:prstGeom prst="rect">
            <a:avLst/>
          </a:prstGeom>
        </p:spPr>
      </p:pic>
      <p:pic>
        <p:nvPicPr>
          <p:cNvPr id="46" name="Picture 45"/>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0800000" flipH="1" flipV="1">
            <a:off x="6090290" y="3785814"/>
            <a:ext cx="869686" cy="862438"/>
          </a:xfrm>
          <a:prstGeom prst="rect">
            <a:avLst/>
          </a:prstGeom>
        </p:spPr>
      </p:pic>
      <p:pic>
        <p:nvPicPr>
          <p:cNvPr id="47" name="Picture 4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10800000" flipH="1" flipV="1">
            <a:off x="5005423" y="3771651"/>
            <a:ext cx="862438" cy="869686"/>
          </a:xfrm>
          <a:prstGeom prst="rect">
            <a:avLst/>
          </a:prstGeom>
        </p:spPr>
      </p:pic>
      <p:pic>
        <p:nvPicPr>
          <p:cNvPr id="48" name="Picture 47"/>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rot="10800000" flipH="1" flipV="1">
            <a:off x="3939566" y="3782190"/>
            <a:ext cx="869686" cy="869686"/>
          </a:xfrm>
          <a:prstGeom prst="rect">
            <a:avLst/>
          </a:prstGeom>
        </p:spPr>
      </p:pic>
      <p:pic>
        <p:nvPicPr>
          <p:cNvPr id="49" name="Picture 48"/>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10800000" flipH="1" flipV="1">
            <a:off x="2885826" y="3772731"/>
            <a:ext cx="862438" cy="869686"/>
          </a:xfrm>
          <a:prstGeom prst="rect">
            <a:avLst/>
          </a:prstGeom>
        </p:spPr>
      </p:pic>
      <p:pic>
        <p:nvPicPr>
          <p:cNvPr id="50" name="Picture 49"/>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rot="10800000" flipH="1" flipV="1">
            <a:off x="1839336" y="3772732"/>
            <a:ext cx="869686" cy="869686"/>
          </a:xfrm>
          <a:prstGeom prst="rect">
            <a:avLst/>
          </a:prstGeom>
        </p:spPr>
      </p:pic>
      <p:pic>
        <p:nvPicPr>
          <p:cNvPr id="51" name="Picture 50"/>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rot="10800000" flipH="1" flipV="1">
            <a:off x="9334035" y="4942915"/>
            <a:ext cx="862438" cy="869686"/>
          </a:xfrm>
          <a:prstGeom prst="rect">
            <a:avLst/>
          </a:prstGeom>
        </p:spPr>
      </p:pic>
      <p:pic>
        <p:nvPicPr>
          <p:cNvPr id="52" name="Picture 51"/>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rot="10800000" flipH="1" flipV="1">
            <a:off x="9301517" y="2623868"/>
            <a:ext cx="869686" cy="869686"/>
          </a:xfrm>
          <a:prstGeom prst="rect">
            <a:avLst/>
          </a:prstGeom>
        </p:spPr>
      </p:pic>
      <p:pic>
        <p:nvPicPr>
          <p:cNvPr id="53" name="Picture 52"/>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rot="10800000" flipH="1" flipV="1">
            <a:off x="8233991" y="2624780"/>
            <a:ext cx="862438" cy="869686"/>
          </a:xfrm>
          <a:prstGeom prst="rect">
            <a:avLst/>
          </a:prstGeom>
        </p:spPr>
      </p:pic>
      <p:pic>
        <p:nvPicPr>
          <p:cNvPr id="54" name="Picture 53"/>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rot="10800000" flipH="1" flipV="1">
            <a:off x="7171882" y="2624780"/>
            <a:ext cx="869686" cy="869686"/>
          </a:xfrm>
          <a:prstGeom prst="rect">
            <a:avLst/>
          </a:prstGeom>
        </p:spPr>
      </p:pic>
      <p:pic>
        <p:nvPicPr>
          <p:cNvPr id="55" name="Picture 54"/>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10800000" flipH="1" flipV="1">
            <a:off x="6099709" y="2621744"/>
            <a:ext cx="869686" cy="869686"/>
          </a:xfrm>
          <a:prstGeom prst="rect">
            <a:avLst/>
          </a:prstGeom>
        </p:spPr>
      </p:pic>
      <p:pic>
        <p:nvPicPr>
          <p:cNvPr id="56" name="Picture 55"/>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rot="10800000" flipH="1" flipV="1">
            <a:off x="5010205" y="2617307"/>
            <a:ext cx="869686" cy="869686"/>
          </a:xfrm>
          <a:prstGeom prst="rect">
            <a:avLst/>
          </a:prstGeom>
        </p:spPr>
      </p:pic>
      <p:pic>
        <p:nvPicPr>
          <p:cNvPr id="57" name="Picture 56"/>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10800000" flipH="1" flipV="1">
            <a:off x="3942529" y="2623197"/>
            <a:ext cx="869686" cy="869686"/>
          </a:xfrm>
          <a:prstGeom prst="rect">
            <a:avLst/>
          </a:prstGeom>
        </p:spPr>
      </p:pic>
      <p:pic>
        <p:nvPicPr>
          <p:cNvPr id="58" name="Picture 57"/>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rot="10800000" flipH="1" flipV="1">
            <a:off x="2899747" y="2624780"/>
            <a:ext cx="869686" cy="869686"/>
          </a:xfrm>
          <a:prstGeom prst="rect">
            <a:avLst/>
          </a:prstGeom>
        </p:spPr>
      </p:pic>
      <p:pic>
        <p:nvPicPr>
          <p:cNvPr id="59" name="Picture 58"/>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rot="10800000" flipH="1" flipV="1">
            <a:off x="1846584" y="2624780"/>
            <a:ext cx="862438" cy="869686"/>
          </a:xfrm>
          <a:prstGeom prst="rect">
            <a:avLst/>
          </a:prstGeom>
        </p:spPr>
      </p:pic>
      <p:pic>
        <p:nvPicPr>
          <p:cNvPr id="60" name="Picture 59"/>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rot="10800000" flipH="1" flipV="1">
            <a:off x="8262982" y="4942915"/>
            <a:ext cx="869686" cy="869686"/>
          </a:xfrm>
          <a:prstGeom prst="rect">
            <a:avLst/>
          </a:prstGeom>
        </p:spPr>
      </p:pic>
      <p:pic>
        <p:nvPicPr>
          <p:cNvPr id="61" name="Picture 60"/>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rot="10800000" flipH="1" flipV="1">
            <a:off x="9304670" y="1505857"/>
            <a:ext cx="869686" cy="862438"/>
          </a:xfrm>
          <a:prstGeom prst="rect">
            <a:avLst/>
          </a:prstGeom>
        </p:spPr>
      </p:pic>
      <p:pic>
        <p:nvPicPr>
          <p:cNvPr id="62" name="Picture 61"/>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rot="10800000" flipH="1" flipV="1">
            <a:off x="8243195" y="1498609"/>
            <a:ext cx="862438" cy="869686"/>
          </a:xfrm>
          <a:prstGeom prst="rect">
            <a:avLst/>
          </a:prstGeom>
        </p:spPr>
      </p:pic>
      <p:pic>
        <p:nvPicPr>
          <p:cNvPr id="63" name="Picture 62"/>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rot="10800000" flipH="1" flipV="1">
            <a:off x="7171882" y="1491361"/>
            <a:ext cx="869686" cy="869686"/>
          </a:xfrm>
          <a:prstGeom prst="rect">
            <a:avLst/>
          </a:prstGeom>
        </p:spPr>
      </p:pic>
      <p:pic>
        <p:nvPicPr>
          <p:cNvPr id="64" name="Picture 63"/>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rot="10800000" flipH="1" flipV="1">
            <a:off x="6090513" y="1498609"/>
            <a:ext cx="869686" cy="869686"/>
          </a:xfrm>
          <a:prstGeom prst="rect">
            <a:avLst/>
          </a:prstGeom>
        </p:spPr>
      </p:pic>
      <p:pic>
        <p:nvPicPr>
          <p:cNvPr id="65" name="Picture 64"/>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rot="10800000" flipH="1" flipV="1">
            <a:off x="4998997" y="1495075"/>
            <a:ext cx="869686" cy="869686"/>
          </a:xfrm>
          <a:prstGeom prst="rect">
            <a:avLst/>
          </a:prstGeom>
        </p:spPr>
      </p:pic>
      <p:pic>
        <p:nvPicPr>
          <p:cNvPr id="66" name="Picture 65"/>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rot="10800000" flipH="1" flipV="1">
            <a:off x="3937831" y="1498609"/>
            <a:ext cx="869686" cy="862438"/>
          </a:xfrm>
          <a:prstGeom prst="rect">
            <a:avLst/>
          </a:prstGeom>
        </p:spPr>
      </p:pic>
      <p:pic>
        <p:nvPicPr>
          <p:cNvPr id="67" name="Picture 66"/>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rot="10800000" flipH="1" flipV="1">
            <a:off x="2893944" y="1491361"/>
            <a:ext cx="869686" cy="8696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1142" t="15577" r="22498" b="53153"/>
          <a:stretch/>
        </p:blipFill>
        <p:spPr>
          <a:xfrm>
            <a:off x="-11146" y="0"/>
            <a:ext cx="12203146"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flipH="1" flipV="1">
            <a:off x="4013072" y="2776361"/>
            <a:ext cx="4153156" cy="1305278"/>
          </a:xfrm>
          <a:prstGeom prst="rect">
            <a:avLst/>
          </a:prstGeom>
        </p:spPr>
      </p:pic>
    </p:spTree>
    <p:extLst>
      <p:ext uri="{BB962C8B-B14F-4D97-AF65-F5344CB8AC3E}">
        <p14:creationId xmlns:p14="http://schemas.microsoft.com/office/powerpoint/2010/main" val="593048962"/>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6839E9-BFF1-9347-B9DC-9A0D8FDF6E69}"/>
              </a:ext>
            </a:extLst>
          </p:cNvPr>
          <p:cNvSpPr/>
          <p:nvPr userDrawn="1"/>
        </p:nvSpPr>
        <p:spPr>
          <a:xfrm>
            <a:off x="0" y="6223209"/>
            <a:ext cx="12192000" cy="634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15688" y="6426273"/>
            <a:ext cx="623621" cy="228661"/>
          </a:xfrm>
          <a:prstGeom prst="rect">
            <a:avLst/>
          </a:prstGeom>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4377" y="625761"/>
            <a:ext cx="1259233" cy="461719"/>
          </a:xfrm>
          <a:prstGeom prst="rect">
            <a:avLst/>
          </a:prstGeom>
        </p:spPr>
      </p:pic>
    </p:spTree>
    <p:extLst>
      <p:ext uri="{BB962C8B-B14F-4D97-AF65-F5344CB8AC3E}">
        <p14:creationId xmlns:p14="http://schemas.microsoft.com/office/powerpoint/2010/main" val="15506563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1" r:id="rId6"/>
    <p:sldLayoutId id="2147483675" r:id="rId7"/>
    <p:sldLayoutId id="2147483679"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CD944A-69CE-BE4A-9288-9DF096409235}"/>
              </a:ext>
            </a:extLst>
          </p:cNvPr>
          <p:cNvSpPr/>
          <p:nvPr userDrawn="1"/>
        </p:nvSpPr>
        <p:spPr>
          <a:xfrm>
            <a:off x="0" y="6227064"/>
            <a:ext cx="12192000" cy="630936"/>
          </a:xfrm>
          <a:prstGeom prst="rect">
            <a:avLst/>
          </a:prstGeom>
          <a:solidFill>
            <a:srgbClr val="FDD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15688" y="6428201"/>
            <a:ext cx="623621" cy="228661"/>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a:ext>
            </a:extLst>
          </a:blip>
          <a:stretch>
            <a:fillRect/>
          </a:stretch>
        </p:blipFill>
        <p:spPr>
          <a:xfrm rot="10800000" flipH="1" flipV="1">
            <a:off x="768352" y="675217"/>
            <a:ext cx="1155024" cy="363008"/>
          </a:xfrm>
          <a:prstGeom prst="rect">
            <a:avLst/>
          </a:prstGeom>
        </p:spPr>
      </p:pic>
    </p:spTree>
    <p:extLst>
      <p:ext uri="{BB962C8B-B14F-4D97-AF65-F5344CB8AC3E}">
        <p14:creationId xmlns:p14="http://schemas.microsoft.com/office/powerpoint/2010/main" val="202722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82" r:id="rId6"/>
    <p:sldLayoutId id="2147483678" r:id="rId7"/>
    <p:sldLayoutId id="2147483676" r:id="rId8"/>
    <p:sldLayoutId id="214748367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7.png"/></Relationships>
</file>

<file path=ppt/slides/_rels/slide8.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3D1-AFFD-5636-C8AC-CAB786C8D4F1}"/>
              </a:ext>
            </a:extLst>
          </p:cNvPr>
          <p:cNvSpPr>
            <a:spLocks noGrp="1"/>
          </p:cNvSpPr>
          <p:nvPr>
            <p:ph type="title" idx="4294967295"/>
          </p:nvPr>
        </p:nvSpPr>
        <p:spPr>
          <a:xfrm>
            <a:off x="485273" y="-1624097"/>
            <a:ext cx="10515600" cy="1325563"/>
          </a:xfrm>
          <a:prstGeom prst="rect">
            <a:avLst/>
          </a:prstGeom>
        </p:spPr>
        <p:txBody>
          <a:bodyPr/>
          <a:lstStyle/>
          <a:p>
            <a:r>
              <a:rPr lang="en-US" sz="3200" dirty="0"/>
              <a:t>Intro Slide</a:t>
            </a:r>
          </a:p>
        </p:txBody>
      </p:sp>
    </p:spTree>
    <p:extLst>
      <p:ext uri="{BB962C8B-B14F-4D97-AF65-F5344CB8AC3E}">
        <p14:creationId xmlns:p14="http://schemas.microsoft.com/office/powerpoint/2010/main" val="104895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ontent Placeholder 6">
            <a:extLst>
              <a:ext uri="{FF2B5EF4-FFF2-40B4-BE49-F238E27FC236}">
                <a16:creationId xmlns:a16="http://schemas.microsoft.com/office/drawing/2014/main" id="{9BA795EE-9403-4E5C-8518-56A83BEC1964}"/>
              </a:ext>
            </a:extLst>
          </p:cNvPr>
          <p:cNvSpPr txBox="1">
            <a:spLocks/>
          </p:cNvSpPr>
          <p:nvPr/>
        </p:nvSpPr>
        <p:spPr>
          <a:xfrm>
            <a:off x="931334" y="193569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latin typeface="Helvetica" panose="020B0604020202020204" pitchFamily="34" charset="0"/>
                <a:cs typeface="Helvetica" panose="020B0604020202020204" pitchFamily="34" charset="0"/>
              </a:rPr>
              <a:t>Technology that uses algorithms and machine learning to create new content (text, photos, video, audio, etc.)</a:t>
            </a:r>
          </a:p>
          <a:p>
            <a:r>
              <a:rPr lang="en-US" dirty="0">
                <a:solidFill>
                  <a:srgbClr val="FFFFFF"/>
                </a:solidFill>
                <a:latin typeface="Helvetica" panose="020B0604020202020204" pitchFamily="34" charset="0"/>
                <a:cs typeface="Helvetica" panose="020B0604020202020204" pitchFamily="34" charset="0"/>
              </a:rPr>
              <a:t>Examples of AI software*:</a:t>
            </a:r>
          </a:p>
          <a:p>
            <a:pPr lvl="1"/>
            <a:r>
              <a:rPr lang="en-US" dirty="0" err="1">
                <a:solidFill>
                  <a:srgbClr val="FFFFFF"/>
                </a:solidFill>
                <a:latin typeface="Helvetica" panose="020B0604020202020204" pitchFamily="34" charset="0"/>
                <a:cs typeface="Helvetica" panose="020B0604020202020204" pitchFamily="34" charset="0"/>
              </a:rPr>
              <a:t>ChatGPT</a:t>
            </a:r>
            <a:r>
              <a:rPr lang="en-US" dirty="0">
                <a:solidFill>
                  <a:srgbClr val="FFFFFF"/>
                </a:solidFill>
                <a:latin typeface="Helvetica" panose="020B0604020202020204" pitchFamily="34" charset="0"/>
                <a:cs typeface="Helvetica" panose="020B0604020202020204" pitchFamily="34" charset="0"/>
              </a:rPr>
              <a:t>/</a:t>
            </a:r>
            <a:r>
              <a:rPr lang="en-US" dirty="0" err="1">
                <a:solidFill>
                  <a:srgbClr val="FFFFFF"/>
                </a:solidFill>
                <a:latin typeface="Helvetica" panose="020B0604020202020204" pitchFamily="34" charset="0"/>
                <a:cs typeface="Helvetica" panose="020B0604020202020204" pitchFamily="34" charset="0"/>
              </a:rPr>
              <a:t>OpenAI</a:t>
            </a:r>
            <a:endParaRPr lang="en-US" dirty="0">
              <a:solidFill>
                <a:srgbClr val="FFFFFF"/>
              </a:solidFill>
              <a:latin typeface="Helvetica" panose="020B0604020202020204" pitchFamily="34" charset="0"/>
              <a:cs typeface="Helvetica" panose="020B0604020202020204" pitchFamily="34" charset="0"/>
            </a:endParaRPr>
          </a:p>
          <a:p>
            <a:pPr lvl="1"/>
            <a:r>
              <a:rPr lang="en-US" dirty="0">
                <a:solidFill>
                  <a:srgbClr val="FFFFFF"/>
                </a:solidFill>
                <a:latin typeface="Helvetica" panose="020B0604020202020204" pitchFamily="34" charset="0"/>
                <a:cs typeface="Helvetica" panose="020B0604020202020204" pitchFamily="34" charset="0"/>
              </a:rPr>
              <a:t>Socratic</a:t>
            </a:r>
          </a:p>
          <a:p>
            <a:pPr lvl="1"/>
            <a:r>
              <a:rPr lang="en-US" dirty="0" err="1">
                <a:solidFill>
                  <a:srgbClr val="FFFFFF"/>
                </a:solidFill>
                <a:latin typeface="Helvetica" panose="020B0604020202020204" pitchFamily="34" charset="0"/>
                <a:cs typeface="Helvetica" panose="020B0604020202020204" pitchFamily="34" charset="0"/>
              </a:rPr>
              <a:t>AirMath</a:t>
            </a:r>
            <a:endParaRPr lang="en-US" dirty="0">
              <a:solidFill>
                <a:srgbClr val="FFFFFF"/>
              </a:solidFill>
              <a:latin typeface="Helvetica" panose="020B0604020202020204" pitchFamily="34" charset="0"/>
              <a:cs typeface="Helvetica" panose="020B0604020202020204" pitchFamily="34" charset="0"/>
            </a:endParaRPr>
          </a:p>
          <a:p>
            <a:pPr lvl="1"/>
            <a:r>
              <a:rPr lang="en-US" dirty="0">
                <a:solidFill>
                  <a:srgbClr val="FFFFFF"/>
                </a:solidFill>
                <a:latin typeface="Helvetica" panose="020B0604020202020204" pitchFamily="34" charset="0"/>
                <a:cs typeface="Helvetica" panose="020B0604020202020204" pitchFamily="34" charset="0"/>
              </a:rPr>
              <a:t>Nerdy Bot</a:t>
            </a:r>
          </a:p>
          <a:p>
            <a:pPr lvl="1"/>
            <a:r>
              <a:rPr lang="en-US" dirty="0">
                <a:solidFill>
                  <a:srgbClr val="FFFFFF"/>
                </a:solidFill>
                <a:latin typeface="Helvetica" panose="020B0604020202020204" pitchFamily="34" charset="0"/>
                <a:cs typeface="Helvetica" panose="020B0604020202020204" pitchFamily="34" charset="0"/>
              </a:rPr>
              <a:t>Grammarly</a:t>
            </a:r>
          </a:p>
          <a:p>
            <a:pPr lvl="1"/>
            <a:r>
              <a:rPr lang="en-US" dirty="0" err="1">
                <a:solidFill>
                  <a:srgbClr val="FFFFFF"/>
                </a:solidFill>
                <a:latin typeface="Helvetica" panose="020B0604020202020204" pitchFamily="34" charset="0"/>
                <a:cs typeface="Helvetica" panose="020B0604020202020204" pitchFamily="34" charset="0"/>
              </a:rPr>
              <a:t>OddityAI</a:t>
            </a:r>
            <a:endParaRPr lang="en-US" dirty="0">
              <a:solidFill>
                <a:srgbClr val="FFFFFF"/>
              </a:solidFill>
              <a:latin typeface="Helvetica" panose="020B0604020202020204" pitchFamily="34" charset="0"/>
              <a:cs typeface="Helvetica" panose="020B0604020202020204" pitchFamily="34" charset="0"/>
            </a:endParaRPr>
          </a:p>
          <a:p>
            <a:pPr marL="0" indent="0" algn="r">
              <a:buFont typeface="Arial"/>
              <a:buNone/>
            </a:pPr>
            <a:r>
              <a:rPr lang="en-US" sz="2000" i="1" dirty="0">
                <a:solidFill>
                  <a:schemeClr val="bg1"/>
                </a:solidFill>
                <a:latin typeface="Helvetica" panose="020B0604020202020204" pitchFamily="34" charset="0"/>
                <a:cs typeface="Helvetica" panose="020B0604020202020204" pitchFamily="34" charset="0"/>
              </a:rPr>
              <a:t>* Not all inclusive</a:t>
            </a:r>
          </a:p>
        </p:txBody>
      </p:sp>
      <p:sp>
        <p:nvSpPr>
          <p:cNvPr id="70" name="Title 5">
            <a:extLst>
              <a:ext uri="{FF2B5EF4-FFF2-40B4-BE49-F238E27FC236}">
                <a16:creationId xmlns:a16="http://schemas.microsoft.com/office/drawing/2014/main" id="{74ED9920-69C7-45C5-8C3F-C9D36E1798E5}"/>
              </a:ext>
            </a:extLst>
          </p:cNvPr>
          <p:cNvSpPr txBox="1">
            <a:spLocks noGrp="1"/>
          </p:cNvSpPr>
          <p:nvPr>
            <p:ph type="title" idx="4294967295"/>
          </p:nvPr>
        </p:nvSpPr>
        <p:spPr>
          <a:xfrm>
            <a:off x="2895600" y="4238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What is Generative Artificial Intelligence (AI)?</a:t>
            </a:r>
          </a:p>
        </p:txBody>
      </p:sp>
    </p:spTree>
    <p:extLst>
      <p:ext uri="{BB962C8B-B14F-4D97-AF65-F5344CB8AC3E}">
        <p14:creationId xmlns:p14="http://schemas.microsoft.com/office/powerpoint/2010/main" val="360540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DCB5226-0454-4A14-BA7D-097FF4E3B4A4}"/>
              </a:ext>
            </a:extLst>
          </p:cNvPr>
          <p:cNvSpPr txBox="1">
            <a:spLocks/>
          </p:cNvSpPr>
          <p:nvPr/>
        </p:nvSpPr>
        <p:spPr>
          <a:xfrm>
            <a:off x="1007534" y="196109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latin typeface="Helvetica" panose="020B0604020202020204" pitchFamily="34" charset="0"/>
                <a:cs typeface="Helvetica" panose="020B0604020202020204" pitchFamily="34" charset="0"/>
              </a:rPr>
              <a:t>AI software often has errors/inaccuracies</a:t>
            </a:r>
          </a:p>
          <a:p>
            <a:r>
              <a:rPr lang="en-US" dirty="0">
                <a:solidFill>
                  <a:srgbClr val="FFFFFF"/>
                </a:solidFill>
                <a:latin typeface="Helvetica" panose="020B0604020202020204" pitchFamily="34" charset="0"/>
                <a:cs typeface="Helvetica" panose="020B0604020202020204" pitchFamily="34" charset="0"/>
              </a:rPr>
              <a:t>Use of AI to complete or assist with assignments may impede true comprehension of course concepts</a:t>
            </a:r>
          </a:p>
          <a:p>
            <a:r>
              <a:rPr lang="en-US" dirty="0">
                <a:solidFill>
                  <a:srgbClr val="FFFFFF"/>
                </a:solidFill>
                <a:latin typeface="Helvetica" panose="020B0604020202020204" pitchFamily="34" charset="0"/>
                <a:cs typeface="Helvetica" panose="020B0604020202020204" pitchFamily="34" charset="0"/>
              </a:rPr>
              <a:t>AI software may retain uploaded content and use it in the future without your acknowledgment or awareness</a:t>
            </a:r>
          </a:p>
          <a:p>
            <a:endParaRPr lang="en-US" dirty="0">
              <a:solidFill>
                <a:srgbClr val="FFFFFF"/>
              </a:solidFill>
              <a:latin typeface="Helvetica" panose="020B0604020202020204" pitchFamily="34" charset="0"/>
              <a:cs typeface="Helvetica" panose="020B0604020202020204" pitchFamily="34" charset="0"/>
            </a:endParaRPr>
          </a:p>
          <a:p>
            <a:r>
              <a:rPr lang="en-US" u="sng" dirty="0">
                <a:solidFill>
                  <a:srgbClr val="FFFFFF"/>
                </a:solidFill>
                <a:latin typeface="Helvetica" panose="020B0604020202020204" pitchFamily="34" charset="0"/>
                <a:cs typeface="Helvetica" panose="020B0604020202020204" pitchFamily="34" charset="0"/>
              </a:rPr>
              <a:t>In general, unauthorized use of generative AI to complete academic work is considered Academic Misconduct.</a:t>
            </a:r>
          </a:p>
          <a:p>
            <a:pPr lvl="1"/>
            <a:r>
              <a:rPr lang="en-US" sz="2000" dirty="0">
                <a:solidFill>
                  <a:srgbClr val="FFFFFF"/>
                </a:solidFill>
                <a:latin typeface="Helvetica" panose="020B0604020202020204" pitchFamily="34" charset="0"/>
                <a:cs typeface="Helvetica" panose="020B0604020202020204" pitchFamily="34" charset="0"/>
              </a:rPr>
              <a:t>See LSU Code of Student Conduct Section 10.1 Misrepresentation and 10.1 Unauthorized Materials</a:t>
            </a:r>
          </a:p>
        </p:txBody>
      </p:sp>
      <p:sp>
        <p:nvSpPr>
          <p:cNvPr id="70" name="Title 5">
            <a:extLst>
              <a:ext uri="{FF2B5EF4-FFF2-40B4-BE49-F238E27FC236}">
                <a16:creationId xmlns:a16="http://schemas.microsoft.com/office/drawing/2014/main" id="{74ED9920-69C7-45C5-8C3F-C9D36E1798E5}"/>
              </a:ext>
            </a:extLst>
          </p:cNvPr>
          <p:cNvSpPr txBox="1">
            <a:spLocks noGrp="1"/>
          </p:cNvSpPr>
          <p:nvPr>
            <p:ph type="title" idx="4294967295"/>
          </p:nvPr>
        </p:nvSpPr>
        <p:spPr>
          <a:xfrm>
            <a:off x="2895600" y="4238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Dangers of AI Use </a:t>
            </a:r>
            <a:b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in Academics</a:t>
            </a:r>
          </a:p>
        </p:txBody>
      </p:sp>
    </p:spTree>
    <p:extLst>
      <p:ext uri="{BB962C8B-B14F-4D97-AF65-F5344CB8AC3E}">
        <p14:creationId xmlns:p14="http://schemas.microsoft.com/office/powerpoint/2010/main" val="200751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DCB5226-0454-4A14-BA7D-097FF4E3B4A4}"/>
              </a:ext>
            </a:extLst>
          </p:cNvPr>
          <p:cNvSpPr txBox="1">
            <a:spLocks/>
          </p:cNvSpPr>
          <p:nvPr/>
        </p:nvSpPr>
        <p:spPr>
          <a:xfrm>
            <a:off x="1007534" y="196109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None/>
            </a:pPr>
            <a:r>
              <a:rPr lang="en-US" sz="2000" b="1" dirty="0">
                <a:solidFill>
                  <a:srgbClr val="FFFFFF"/>
                </a:solidFill>
                <a:latin typeface="Helvetica" panose="020B0604020202020204" pitchFamily="34" charset="0"/>
                <a:cs typeface="Helvetica" panose="020B0604020202020204" pitchFamily="34" charset="0"/>
              </a:rPr>
              <a:t>Permissible Use of Generative AI:</a:t>
            </a:r>
            <a:r>
              <a:rPr lang="en-US" sz="2000" dirty="0">
                <a:solidFill>
                  <a:srgbClr val="FFFFFF"/>
                </a:solidFill>
                <a:latin typeface="Helvetica" panose="020B0604020202020204" pitchFamily="34" charset="0"/>
                <a:cs typeface="Helvetica" panose="020B0604020202020204" pitchFamily="34" charset="0"/>
              </a:rPr>
              <a:t>  </a:t>
            </a:r>
          </a:p>
          <a:p>
            <a:pPr marL="0" indent="0" fontAlgn="base">
              <a:buNone/>
            </a:pPr>
            <a:r>
              <a:rPr lang="en-US" sz="2000" dirty="0">
                <a:solidFill>
                  <a:srgbClr val="FFFFFF"/>
                </a:solidFill>
                <a:latin typeface="Helvetica" panose="020B0604020202020204" pitchFamily="34" charset="0"/>
                <a:cs typeface="Helvetica" panose="020B0604020202020204" pitchFamily="34" charset="0"/>
              </a:rPr>
              <a:t>As a partner in your learning, it is important to both of us that any assignment submission is a reflection of your work and understanding.  In this course, using AI programs such as </a:t>
            </a:r>
            <a:r>
              <a:rPr lang="en-US" sz="2000" dirty="0" err="1">
                <a:solidFill>
                  <a:srgbClr val="FFFFFF"/>
                </a:solidFill>
                <a:latin typeface="Helvetica" panose="020B0604020202020204" pitchFamily="34" charset="0"/>
                <a:cs typeface="Helvetica" panose="020B0604020202020204" pitchFamily="34" charset="0"/>
              </a:rPr>
              <a:t>ChatGPT</a:t>
            </a:r>
            <a:r>
              <a:rPr lang="en-US" sz="2000" dirty="0">
                <a:solidFill>
                  <a:srgbClr val="FFFFFF"/>
                </a:solidFill>
                <a:latin typeface="Helvetica" panose="020B0604020202020204" pitchFamily="34" charset="0"/>
                <a:cs typeface="Helvetica" panose="020B0604020202020204" pitchFamily="34" charset="0"/>
              </a:rPr>
              <a:t> is permitted for the purposes of enhancing your understanding of course materials, encouraging creative exploration and supporting academic growth. These programs should not be used to produce work that misrepresents your abilities or deceives as to the conditions under which the work was completed.  </a:t>
            </a:r>
            <a:br>
              <a:rPr lang="en-US" sz="2000" dirty="0">
                <a:solidFill>
                  <a:srgbClr val="FFFFFF"/>
                </a:solidFill>
                <a:latin typeface="Helvetica" panose="020B0604020202020204" pitchFamily="34" charset="0"/>
                <a:cs typeface="Helvetica" panose="020B0604020202020204" pitchFamily="34" charset="0"/>
              </a:rPr>
            </a:br>
            <a:br>
              <a:rPr lang="en-US" sz="2000" dirty="0">
                <a:solidFill>
                  <a:srgbClr val="FFFFFF"/>
                </a:solidFill>
                <a:latin typeface="Helvetica" panose="020B0604020202020204" pitchFamily="34" charset="0"/>
                <a:cs typeface="Helvetica" panose="020B0604020202020204" pitchFamily="34" charset="0"/>
              </a:rPr>
            </a:br>
            <a:r>
              <a:rPr lang="en-US" sz="2000" dirty="0">
                <a:solidFill>
                  <a:srgbClr val="FFFFFF"/>
                </a:solidFill>
                <a:latin typeface="Helvetica" panose="020B0604020202020204" pitchFamily="34" charset="0"/>
                <a:cs typeface="Helvetica" panose="020B0604020202020204" pitchFamily="34" charset="0"/>
              </a:rPr>
              <a:t>If you choose to utilize AI programs to generate content, you must clearly acknowledge the use of AI generated material.  Proper attribution of AI program use should include an explanation of how the program contributed to the assignment and/or your academic growth. Failing to give proper attribution to the use of AI programs in academic work will be reported to Student Advocacy &amp; Accountability for review under the Code of Student Conduct and may result in impacts to your assignment and/or course grades. </a:t>
            </a:r>
          </a:p>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70" name="Title 5">
            <a:extLst>
              <a:ext uri="{FF2B5EF4-FFF2-40B4-BE49-F238E27FC236}">
                <a16:creationId xmlns:a16="http://schemas.microsoft.com/office/drawing/2014/main" id="{74ED9920-69C7-45C5-8C3F-C9D36E1798E5}"/>
              </a:ext>
            </a:extLst>
          </p:cNvPr>
          <p:cNvSpPr txBox="1">
            <a:spLocks noGrp="1"/>
          </p:cNvSpPr>
          <p:nvPr>
            <p:ph type="title" idx="4294967295"/>
          </p:nvPr>
        </p:nvSpPr>
        <p:spPr>
          <a:xfrm>
            <a:off x="2895600" y="4238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[Your Course Name] </a:t>
            </a:r>
            <a:b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Generative AI Policy</a:t>
            </a:r>
          </a:p>
        </p:txBody>
      </p:sp>
    </p:spTree>
    <p:extLst>
      <p:ext uri="{BB962C8B-B14F-4D97-AF65-F5344CB8AC3E}">
        <p14:creationId xmlns:p14="http://schemas.microsoft.com/office/powerpoint/2010/main" val="81420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DCB5226-0454-4A14-BA7D-097FF4E3B4A4}"/>
              </a:ext>
            </a:extLst>
          </p:cNvPr>
          <p:cNvSpPr txBox="1">
            <a:spLocks/>
          </p:cNvSpPr>
          <p:nvPr/>
        </p:nvSpPr>
        <p:spPr>
          <a:xfrm>
            <a:off x="1007534" y="196109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None/>
            </a:pPr>
            <a:r>
              <a:rPr lang="en-US" sz="2000" b="1" dirty="0">
                <a:solidFill>
                  <a:srgbClr val="FFFFFF"/>
                </a:solidFill>
                <a:latin typeface="Helvetica" panose="020B0604020202020204" pitchFamily="34" charset="0"/>
                <a:cs typeface="Helvetica" panose="020B0604020202020204" pitchFamily="34" charset="0"/>
              </a:rPr>
              <a:t>Prohibited Use of Generative AI:</a:t>
            </a:r>
            <a:r>
              <a:rPr lang="en-US" sz="2000" dirty="0">
                <a:solidFill>
                  <a:srgbClr val="FFFFFF"/>
                </a:solidFill>
                <a:latin typeface="Helvetica" panose="020B0604020202020204" pitchFamily="34" charset="0"/>
                <a:cs typeface="Helvetica" panose="020B0604020202020204" pitchFamily="34" charset="0"/>
              </a:rPr>
              <a:t>  </a:t>
            </a:r>
            <a:endParaRPr lang="en-US" sz="1400" dirty="0">
              <a:solidFill>
                <a:srgbClr val="FFFFFF"/>
              </a:solidFill>
              <a:latin typeface="Helvetica" panose="020B0604020202020204" pitchFamily="34" charset="0"/>
              <a:cs typeface="Helvetica" panose="020B0604020202020204" pitchFamily="34" charset="0"/>
            </a:endParaRPr>
          </a:p>
          <a:p>
            <a:pPr marL="0" indent="0" fontAlgn="base">
              <a:buNone/>
            </a:pPr>
            <a:r>
              <a:rPr lang="en-US" sz="2000" dirty="0">
                <a:solidFill>
                  <a:srgbClr val="FFFFFF"/>
                </a:solidFill>
                <a:latin typeface="Helvetica" panose="020B0604020202020204" pitchFamily="34" charset="0"/>
                <a:cs typeface="Helvetica" panose="020B0604020202020204" pitchFamily="34" charset="0"/>
              </a:rPr>
              <a:t>As a partner in your learning, it is important to both of us that any assignment submission is a pure reflection of your work and understanding. The introduction of artificial intelligence options to complete academic work jeopardizes my ability to evaluate your understanding of our course content and robs you of the ability to master the subject matter. </a:t>
            </a:r>
            <a:r>
              <a:rPr lang="en-US" sz="2000" u="sng" dirty="0">
                <a:solidFill>
                  <a:srgbClr val="FFFFFF"/>
                </a:solidFill>
                <a:latin typeface="Helvetica" panose="020B0604020202020204" pitchFamily="34" charset="0"/>
                <a:cs typeface="Helvetica" panose="020B0604020202020204" pitchFamily="34" charset="0"/>
              </a:rPr>
              <a:t>Therefore, the use of generative AI programs for the purpose of completing course work is prohibited.</a:t>
            </a:r>
            <a:r>
              <a:rPr lang="en-US" sz="2000" dirty="0">
                <a:solidFill>
                  <a:srgbClr val="FFFFFF"/>
                </a:solidFill>
                <a:latin typeface="Helvetica" panose="020B0604020202020204" pitchFamily="34" charset="0"/>
                <a:cs typeface="Helvetica" panose="020B0604020202020204" pitchFamily="34" charset="0"/>
              </a:rPr>
              <a:t> This includes, but is not limited to, using AI-generated essays, reports, code, or any other submissions as a substitute for your own original work. If you have questions about the use of specific tools or technologies in relation to course work, seek guidance from your instructor beforehand.    </a:t>
            </a:r>
            <a:br>
              <a:rPr lang="en-US" sz="2000" dirty="0">
                <a:solidFill>
                  <a:srgbClr val="FFFFFF"/>
                </a:solidFill>
                <a:latin typeface="Helvetica" panose="020B0604020202020204" pitchFamily="34" charset="0"/>
                <a:cs typeface="Helvetica" panose="020B0604020202020204" pitchFamily="34" charset="0"/>
              </a:rPr>
            </a:br>
            <a:br>
              <a:rPr lang="en-US" sz="2000" dirty="0">
                <a:solidFill>
                  <a:srgbClr val="FFFFFF"/>
                </a:solidFill>
                <a:latin typeface="Helvetica" panose="020B0604020202020204" pitchFamily="34" charset="0"/>
                <a:cs typeface="Helvetica" panose="020B0604020202020204" pitchFamily="34" charset="0"/>
              </a:rPr>
            </a:br>
            <a:r>
              <a:rPr lang="en-US" sz="2000" dirty="0">
                <a:solidFill>
                  <a:srgbClr val="FFFFFF"/>
                </a:solidFill>
                <a:latin typeface="Helvetica" panose="020B0604020202020204" pitchFamily="34" charset="0"/>
                <a:cs typeface="Helvetica" panose="020B0604020202020204" pitchFamily="34" charset="0"/>
              </a:rPr>
              <a:t>Suspicions of the use of AI programs in academic work will be reported to Student Advocacy &amp; Accountability for review under the Code of Student Conduct and may result in impacts to your assignment and/or course grades. </a:t>
            </a:r>
            <a:endParaRPr lang="en-US" sz="1400" dirty="0">
              <a:solidFill>
                <a:srgbClr val="FFFFFF"/>
              </a:solidFill>
              <a:latin typeface="Helvetica" panose="020B0604020202020204" pitchFamily="34" charset="0"/>
              <a:cs typeface="Helvetica" panose="020B0604020202020204" pitchFamily="34" charset="0"/>
            </a:endParaRPr>
          </a:p>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70" name="Title 5">
            <a:extLst>
              <a:ext uri="{FF2B5EF4-FFF2-40B4-BE49-F238E27FC236}">
                <a16:creationId xmlns:a16="http://schemas.microsoft.com/office/drawing/2014/main" id="{74ED9920-69C7-45C5-8C3F-C9D36E1798E5}"/>
              </a:ext>
            </a:extLst>
          </p:cNvPr>
          <p:cNvSpPr txBox="1">
            <a:spLocks noGrp="1"/>
          </p:cNvSpPr>
          <p:nvPr>
            <p:ph type="title" idx="4294967295"/>
          </p:nvPr>
        </p:nvSpPr>
        <p:spPr>
          <a:xfrm>
            <a:off x="2895600" y="4238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[Your Course Name] </a:t>
            </a:r>
            <a:b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br>
            <a:r>
              <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Generative AI Policy</a:t>
            </a:r>
            <a:r>
              <a:rPr kumimoji="0" lang="en-US" sz="4400" b="1" i="0" u="none" strike="noStrike" kern="1200" cap="none" spc="0" normalizeH="0" noProof="0" dirty="0">
                <a:ln>
                  <a:noFill/>
                </a:ln>
                <a:solidFill>
                  <a:srgbClr val="FFFFFF"/>
                </a:solidFill>
                <a:effectLst/>
                <a:uLnTx/>
                <a:uFillTx/>
                <a:latin typeface="Helvetica" panose="020B0604020202020204" pitchFamily="34" charset="0"/>
                <a:ea typeface="+mj-ea"/>
                <a:cs typeface="Helvetica" panose="020B0604020202020204" pitchFamily="34" charset="0"/>
              </a:rPr>
              <a:t> </a:t>
            </a:r>
            <a:endParaRPr kumimoji="0" lang="en-US" sz="44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327408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ike the Tiger mascot looking into camera">
            <a:extLst>
              <a:ext uri="{FF2B5EF4-FFF2-40B4-BE49-F238E27FC236}">
                <a16:creationId xmlns:a16="http://schemas.microsoft.com/office/drawing/2014/main" id="{3B6CAAD1-CB05-4382-A44B-6756F1369B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32133" y="-366611"/>
            <a:ext cx="4859867" cy="6598080"/>
          </a:xfrm>
          <a:prstGeom prst="rect">
            <a:avLst/>
          </a:prstGeom>
        </p:spPr>
      </p:pic>
      <p:sp>
        <p:nvSpPr>
          <p:cNvPr id="14" name="Content Placeholder 2">
            <a:extLst>
              <a:ext uri="{FF2B5EF4-FFF2-40B4-BE49-F238E27FC236}">
                <a16:creationId xmlns:a16="http://schemas.microsoft.com/office/drawing/2014/main" id="{DD331285-444B-447A-AD67-EED196ED4907}"/>
              </a:ext>
            </a:extLst>
          </p:cNvPr>
          <p:cNvSpPr txBox="1">
            <a:spLocks/>
          </p:cNvSpPr>
          <p:nvPr/>
        </p:nvSpPr>
        <p:spPr>
          <a:xfrm>
            <a:off x="381000" y="2883958"/>
            <a:ext cx="6736821"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latin typeface="Helvetica" panose="020B0604020202020204" pitchFamily="34" charset="0"/>
                <a:cs typeface="Helvetica" panose="020B0604020202020204" pitchFamily="34" charset="0"/>
              </a:rPr>
              <a:t>University Probation Status (warning, probation with/out restrictions)</a:t>
            </a:r>
          </a:p>
          <a:p>
            <a:r>
              <a:rPr lang="en-US" dirty="0">
                <a:solidFill>
                  <a:srgbClr val="FFFFFF"/>
                </a:solidFill>
                <a:latin typeface="Helvetica" panose="020B0604020202020204" pitchFamily="34" charset="0"/>
                <a:cs typeface="Helvetica" panose="020B0604020202020204" pitchFamily="34" charset="0"/>
              </a:rPr>
              <a:t>Zero credit on the assignment</a:t>
            </a:r>
          </a:p>
          <a:p>
            <a:r>
              <a:rPr lang="en-US" dirty="0">
                <a:solidFill>
                  <a:srgbClr val="FFFFFF"/>
                </a:solidFill>
                <a:latin typeface="Helvetica" panose="020B0604020202020204" pitchFamily="34" charset="0"/>
                <a:cs typeface="Helvetica" panose="020B0604020202020204" pitchFamily="34" charset="0"/>
              </a:rPr>
              <a:t>Dropping your final course grade by 1 letter grade</a:t>
            </a:r>
          </a:p>
          <a:p>
            <a:r>
              <a:rPr lang="en-US" dirty="0">
                <a:solidFill>
                  <a:srgbClr val="FFFFFF"/>
                </a:solidFill>
                <a:latin typeface="Helvetica" panose="020B0604020202020204" pitchFamily="34" charset="0"/>
                <a:cs typeface="Helvetica" panose="020B0604020202020204" pitchFamily="34" charset="0"/>
              </a:rPr>
              <a:t>Transcript Notation</a:t>
            </a:r>
          </a:p>
        </p:txBody>
      </p:sp>
      <p:sp>
        <p:nvSpPr>
          <p:cNvPr id="17" name="Title 1">
            <a:extLst>
              <a:ext uri="{FF2B5EF4-FFF2-40B4-BE49-F238E27FC236}">
                <a16:creationId xmlns:a16="http://schemas.microsoft.com/office/drawing/2014/main" id="{58EBAAAB-BD0A-42C7-AAAE-390EDFA1D725}"/>
              </a:ext>
            </a:extLst>
          </p:cNvPr>
          <p:cNvSpPr txBox="1">
            <a:spLocks noGrp="1"/>
          </p:cNvSpPr>
          <p:nvPr>
            <p:ph type="title" idx="4294967295"/>
          </p:nvPr>
        </p:nvSpPr>
        <p:spPr>
          <a:xfrm>
            <a:off x="609600" y="1406525"/>
            <a:ext cx="608171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Possible Consequences for Unauthorized AI Use</a:t>
            </a:r>
          </a:p>
        </p:txBody>
      </p:sp>
    </p:spTree>
    <p:extLst>
      <p:ext uri="{BB962C8B-B14F-4D97-AF65-F5344CB8AC3E}">
        <p14:creationId xmlns:p14="http://schemas.microsoft.com/office/powerpoint/2010/main" val="120249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mage of student in purple cap and gown walking into auditorium for a graduation ceremony." title="students in cap and gown"/>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descr="purple filter" title="purple filter"/>
          <p:cNvSpPr/>
          <p:nvPr/>
        </p:nvSpPr>
        <p:spPr>
          <a:xfrm>
            <a:off x="1" y="0"/>
            <a:ext cx="12192000" cy="6858000"/>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txBox="1">
            <a:spLocks noGrp="1"/>
          </p:cNvSpPr>
          <p:nvPr>
            <p:ph type="title" idx="4294967295"/>
          </p:nvPr>
        </p:nvSpPr>
        <p:spPr>
          <a:xfrm>
            <a:off x="1709408" y="599599"/>
            <a:ext cx="8773184" cy="2492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6000" b="1" i="0" u="none" strike="noStrike" kern="1200" cap="none" spc="0" normalizeH="0" baseline="0" noProof="0" dirty="0">
                <a:ln>
                  <a:noFill/>
                </a:ln>
                <a:solidFill>
                  <a:srgbClr val="FFFFFF"/>
                </a:solidFill>
                <a:effectLst/>
                <a:uLnTx/>
                <a:uFillTx/>
                <a:latin typeface="Helvetica" charset="0"/>
                <a:ea typeface="Helvetica" charset="0"/>
                <a:cs typeface="Helvetica" charset="0"/>
              </a:rPr>
              <a:t>Generative AI Course Acknowledgment</a:t>
            </a:r>
          </a:p>
        </p:txBody>
      </p:sp>
      <p:pic>
        <p:nvPicPr>
          <p:cNvPr id="6" name="Content Placeholder 4" descr="QR code for Generative AI Course Acknowledgement">
            <a:extLst>
              <a:ext uri="{FF2B5EF4-FFF2-40B4-BE49-F238E27FC236}">
                <a16:creationId xmlns:a16="http://schemas.microsoft.com/office/drawing/2014/main" id="{BDE6ED68-DA8D-463B-9EEC-5830F1C6B7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7309" y="2840181"/>
            <a:ext cx="3297382" cy="3325091"/>
          </a:xfrm>
          <a:prstGeom prst="rect">
            <a:avLst/>
          </a:prstGeom>
        </p:spPr>
      </p:pic>
    </p:spTree>
    <p:extLst>
      <p:ext uri="{BB962C8B-B14F-4D97-AF65-F5344CB8AC3E}">
        <p14:creationId xmlns:p14="http://schemas.microsoft.com/office/powerpoint/2010/main" val="147749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mage of student walking to the law building through the parade grounds" title="image of student walking to the law building through the parade grounds"/>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4" name="Rectangle 3" descr="purple filter" title="purple filter"/>
          <p:cNvSpPr/>
          <p:nvPr/>
        </p:nvSpPr>
        <p:spPr>
          <a:xfrm>
            <a:off x="0" y="0"/>
            <a:ext cx="12192000" cy="6858000"/>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noGrp="1"/>
          </p:cNvSpPr>
          <p:nvPr>
            <p:ph type="title" idx="4294967295"/>
          </p:nvPr>
        </p:nvSpPr>
        <p:spPr>
          <a:xfrm>
            <a:off x="1709409" y="2784000"/>
            <a:ext cx="8773184" cy="2492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6000" b="1" i="0" u="none" strike="noStrike" kern="1200" cap="none" spc="0" normalizeH="0" baseline="0" noProof="0" dirty="0">
                <a:ln>
                  <a:noFill/>
                </a:ln>
                <a:solidFill>
                  <a:srgbClr val="FFFFFF"/>
                </a:solidFill>
                <a:effectLst/>
                <a:uLnTx/>
                <a:uFillTx/>
                <a:latin typeface="Helvetica" charset="0"/>
                <a:ea typeface="Helvetica" charset="0"/>
                <a:cs typeface="Helvetica" charset="0"/>
              </a:rPr>
              <a:t>QUESTIONS?</a:t>
            </a:r>
          </a:p>
        </p:txBody>
      </p:sp>
    </p:spTree>
    <p:extLst>
      <p:ext uri="{BB962C8B-B14F-4D97-AF65-F5344CB8AC3E}">
        <p14:creationId xmlns:p14="http://schemas.microsoft.com/office/powerpoint/2010/main" val="1375530047"/>
      </p:ext>
    </p:extLst>
  </p:cSld>
  <p:clrMapOvr>
    <a:masterClrMapping/>
  </p:clrMapOvr>
</p:sld>
</file>

<file path=ppt/theme/theme1.xml><?xml version="1.0" encoding="utf-8"?>
<a:theme xmlns:a="http://schemas.openxmlformats.org/drawingml/2006/main" name="Cover">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24DC4B33-A210-124A-ADA7-540D37A63B6F}"/>
    </a:ext>
  </a:extLst>
</a:theme>
</file>

<file path=ppt/theme/theme2.xml><?xml version="1.0" encoding="utf-8"?>
<a:theme xmlns:a="http://schemas.openxmlformats.org/drawingml/2006/main" name="Whit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C501B244-F083-0E41-8B8A-5A3F85AE7644}"/>
    </a:ext>
  </a:extLst>
</a:theme>
</file>

<file path=ppt/theme/theme3.xml><?xml version="1.0" encoding="utf-8"?>
<a:theme xmlns:a="http://schemas.openxmlformats.org/drawingml/2006/main" name="Purpl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A593FB2B-32B1-A247-8AF3-79131554CF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74a08d9-48bf-4f87-9f16-1471791c1d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64E8CCAA12B44C82E82E08FBE92DD0" ma:contentTypeVersion="16" ma:contentTypeDescription="Create a new document." ma:contentTypeScope="" ma:versionID="6788b0c5e1c9709d143c70b751582de9">
  <xsd:schema xmlns:xsd="http://www.w3.org/2001/XMLSchema" xmlns:xs="http://www.w3.org/2001/XMLSchema" xmlns:p="http://schemas.microsoft.com/office/2006/metadata/properties" xmlns:ns3="874a08d9-48bf-4f87-9f16-1471791c1d23" xmlns:ns4="9bce7bbd-68fd-4fc0-969f-00cbfb2014a2" targetNamespace="http://schemas.microsoft.com/office/2006/metadata/properties" ma:root="true" ma:fieldsID="492a562e6a9916b8e0c1a63a02788623" ns3:_="" ns4:_="">
    <xsd:import namespace="874a08d9-48bf-4f87-9f16-1471791c1d23"/>
    <xsd:import namespace="9bce7bbd-68fd-4fc0-969f-00cbfb2014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a08d9-48bf-4f87-9f16-1471791c1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ce7bbd-68fd-4fc0-969f-00cbfb2014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DC2C6D-E19A-4CF9-AB97-381408699EF5}">
  <ds:schemaRefs>
    <ds:schemaRef ds:uri="http://schemas.microsoft.com/sharepoint/v3/contenttype/forms"/>
  </ds:schemaRefs>
</ds:datastoreItem>
</file>

<file path=customXml/itemProps2.xml><?xml version="1.0" encoding="utf-8"?>
<ds:datastoreItem xmlns:ds="http://schemas.openxmlformats.org/officeDocument/2006/customXml" ds:itemID="{A09F463F-2BF0-47B5-AC73-8417286BDBA8}">
  <ds:schemaRef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9bce7bbd-68fd-4fc0-969f-00cbfb2014a2"/>
    <ds:schemaRef ds:uri="874a08d9-48bf-4f87-9f16-1471791c1d23"/>
  </ds:schemaRefs>
</ds:datastoreItem>
</file>

<file path=customXml/itemProps3.xml><?xml version="1.0" encoding="utf-8"?>
<ds:datastoreItem xmlns:ds="http://schemas.openxmlformats.org/officeDocument/2006/customXml" ds:itemID="{A9919726-759B-4984-A38D-80B7E5EE4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a08d9-48bf-4f87-9f16-1471791c1d23"/>
    <ds:schemaRef ds:uri="9bce7bbd-68fd-4fc0-969f-00cbfb2014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Cover</Template>
  <TotalTime>22</TotalTime>
  <Words>558</Words>
  <Application>Microsoft Office PowerPoint</Application>
  <PresentationFormat>Widescreen</PresentationFormat>
  <Paragraphs>39</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Helvetica</vt:lpstr>
      <vt:lpstr>Cover</vt:lpstr>
      <vt:lpstr>White-General</vt:lpstr>
      <vt:lpstr>Purple-General</vt:lpstr>
      <vt:lpstr>Intro Slide</vt:lpstr>
      <vt:lpstr>What is Generative Artificial Intelligence (AI)?</vt:lpstr>
      <vt:lpstr>Dangers of AI Use  in Academics</vt:lpstr>
      <vt:lpstr>[Your Course Name]  Generative AI Policy</vt:lpstr>
      <vt:lpstr>[Your Course Name]  Generative AI Policy </vt:lpstr>
      <vt:lpstr>Possible Consequences for Unauthorized AI Use</vt:lpstr>
      <vt:lpstr>Generative AI Course Acknowledgment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Mosby</dc:creator>
  <cp:lastModifiedBy>Kyrsti Wyatt</cp:lastModifiedBy>
  <cp:revision>8</cp:revision>
  <dcterms:created xsi:type="dcterms:W3CDTF">2019-08-23T19:02:33Z</dcterms:created>
  <dcterms:modified xsi:type="dcterms:W3CDTF">2023-08-02T13:34:07Z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0x0101007764E8CCAA12B44C82E82E08FBE92DD0</vt:lpwstr>
  </property>
</Properties>
</file>